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4265" autoAdjust="0"/>
    <p:restoredTop sz="94660"/>
  </p:normalViewPr>
  <p:slideViewPr>
    <p:cSldViewPr>
      <p:cViewPr varScale="1">
        <p:scale>
          <a:sx n="69" d="100"/>
          <a:sy n="69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F1A59-AC48-4F7B-935B-39FEEE78F827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BAC8D-3D65-422A-892B-BAC608DA32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109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219EB8-1869-4FC6-BD25-7D98CB2012D4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C89B565-747A-424F-A218-686764D3D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3568" y="2060848"/>
            <a:ext cx="7848600" cy="1927225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Краевая система дополнительного образования в современных условиях: проблемы, приоритеты, точки прорыва</a:t>
            </a:r>
            <a:r>
              <a:rPr lang="ru-RU" sz="4000" b="1" dirty="0">
                <a:solidFill>
                  <a:schemeClr val="tx1"/>
                </a:solidFill>
              </a:rPr>
              <a:t/>
            </a:r>
            <a:br>
              <a:rPr lang="ru-RU" sz="4000" b="1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17939"/>
            <a:ext cx="3030537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35968" y="3861048"/>
            <a:ext cx="7848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small" dirty="0" err="1" smtClean="0">
                <a:solidFill>
                  <a:schemeClr val="tx1"/>
                </a:solidFill>
                <a:latin typeface="+mn-lt"/>
              </a:rPr>
              <a:t>Герцик</a:t>
            </a:r>
            <a:r>
              <a:rPr lang="ru-RU" sz="2400" b="1" cap="small" dirty="0" smtClean="0">
                <a:solidFill>
                  <a:schemeClr val="tx1"/>
                </a:solidFill>
                <a:latin typeface="+mn-lt"/>
              </a:rPr>
              <a:t> Юлия, директор Красноярского краевого Дворца пионеров</a:t>
            </a:r>
            <a:endParaRPr lang="ru-RU" sz="4000" cap="small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59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731" y="675908"/>
            <a:ext cx="8229600" cy="990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Федеральный закон от 29.12.2012 № 273-ФЗ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"Об образовании в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4042792" cy="4876800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4000" b="1" dirty="0" smtClean="0"/>
              <a:t>ОБРАЗОВАНИЕ</a:t>
            </a:r>
          </a:p>
          <a:p>
            <a:endParaRPr lang="ru-RU" dirty="0" smtClean="0"/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2800" dirty="0"/>
              <a:t>единый </a:t>
            </a:r>
            <a:r>
              <a:rPr lang="ru-RU" altLang="ru-RU" sz="2800" dirty="0" smtClean="0"/>
              <a:t>целенаправленный </a:t>
            </a:r>
            <a:r>
              <a:rPr lang="ru-RU" altLang="ru-RU" dirty="0" smtClean="0"/>
              <a:t>процесс </a:t>
            </a:r>
            <a:r>
              <a:rPr lang="ru-RU" altLang="ru-RU" dirty="0"/>
              <a:t>воспитания и обучения</a:t>
            </a:r>
            <a:r>
              <a:rPr lang="ru-RU" altLang="ru-RU" dirty="0" smtClean="0"/>
              <a:t>,  </a:t>
            </a:r>
            <a:r>
              <a:rPr lang="ru-RU" altLang="ru-RU" dirty="0"/>
              <a:t>являющийся </a:t>
            </a:r>
            <a:r>
              <a:rPr lang="ru-RU" altLang="ru-RU" sz="2900" b="1" dirty="0"/>
              <a:t>общественно </a:t>
            </a:r>
            <a:r>
              <a:rPr lang="ru-RU" altLang="ru-RU" sz="2900" b="1" dirty="0" smtClean="0"/>
              <a:t>значимым </a:t>
            </a:r>
            <a:r>
              <a:rPr lang="ru-RU" altLang="ru-RU" sz="2900" b="1" dirty="0"/>
              <a:t>благом </a:t>
            </a:r>
            <a:r>
              <a:rPr lang="ru-RU" altLang="ru-RU" dirty="0"/>
              <a:t>и </a:t>
            </a:r>
            <a:r>
              <a:rPr lang="ru-RU" altLang="ru-RU" dirty="0" smtClean="0"/>
              <a:t>осуществляемый в </a:t>
            </a:r>
            <a:r>
              <a:rPr lang="ru-RU" altLang="ru-RU" dirty="0"/>
              <a:t>интересах человека, семьи</a:t>
            </a:r>
            <a:r>
              <a:rPr lang="ru-RU" altLang="ru-RU" dirty="0" smtClean="0"/>
              <a:t>,  </a:t>
            </a:r>
            <a:r>
              <a:rPr lang="ru-RU" altLang="ru-RU" dirty="0"/>
              <a:t>общества и государства, а </a:t>
            </a:r>
            <a:r>
              <a:rPr lang="ru-RU" altLang="ru-RU" dirty="0" smtClean="0"/>
              <a:t>также  </a:t>
            </a:r>
            <a:r>
              <a:rPr lang="ru-RU" altLang="ru-RU" dirty="0"/>
              <a:t>совокупность приобретаемых знаний</a:t>
            </a:r>
            <a:r>
              <a:rPr lang="ru-RU" altLang="ru-RU" dirty="0" smtClean="0"/>
              <a:t>,  </a:t>
            </a:r>
            <a:r>
              <a:rPr lang="ru-RU" altLang="ru-RU" dirty="0"/>
              <a:t>умений, навыков, ценностных установок,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dirty="0"/>
              <a:t>опыта деятельности и компетенции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dirty="0"/>
              <a:t> определенных объема </a:t>
            </a:r>
            <a:r>
              <a:rPr lang="ru-RU" altLang="ru-RU" dirty="0" smtClean="0"/>
              <a:t>и сложности </a:t>
            </a:r>
            <a:r>
              <a:rPr lang="ru-RU" altLang="ru-RU" dirty="0"/>
              <a:t>в целях интеллектуального</a:t>
            </a:r>
            <a:r>
              <a:rPr lang="ru-RU" altLang="ru-RU" dirty="0" smtClean="0"/>
              <a:t>,  </a:t>
            </a:r>
            <a:r>
              <a:rPr lang="ru-RU" altLang="ru-RU" dirty="0"/>
              <a:t>духовно-нравственного, творческого,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dirty="0"/>
              <a:t> физического и (или) </a:t>
            </a:r>
            <a:r>
              <a:rPr lang="ru-RU" altLang="ru-RU" dirty="0" smtClean="0"/>
              <a:t>профессионального  </a:t>
            </a:r>
            <a:r>
              <a:rPr lang="ru-RU" altLang="ru-RU" dirty="0"/>
              <a:t>развития человека, </a:t>
            </a:r>
            <a:r>
              <a:rPr lang="ru-RU" altLang="ru-RU" dirty="0" smtClean="0"/>
              <a:t>удовлетворения  </a:t>
            </a:r>
            <a:r>
              <a:rPr lang="ru-RU" altLang="ru-RU" dirty="0"/>
              <a:t>его образовательных потребностей и интересов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26708" y="1628800"/>
            <a:ext cx="4248472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 smtClean="0"/>
          </a:p>
          <a:p>
            <a:pPr marL="0" indent="0">
              <a:buFont typeface="Arial" pitchFamily="34" charset="0"/>
              <a:buNone/>
            </a:pPr>
            <a:r>
              <a:rPr lang="ru-RU" sz="3000" b="1" dirty="0" smtClean="0"/>
              <a:t>ДОПОЛНИТЕЛЬНОЕ ОБРАЗОВАНИЕ</a:t>
            </a:r>
          </a:p>
          <a:p>
            <a:endParaRPr lang="ru-RU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вид образования, который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направлен на всесторонне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b="1" dirty="0"/>
              <a:t>удовлетворение образовательных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b="1" dirty="0"/>
              <a:t>потребностей </a:t>
            </a:r>
            <a:r>
              <a:rPr lang="ru-RU" altLang="ru-RU" sz="2200" dirty="0"/>
              <a:t>человека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в интеллектуальном,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духовно-нравственном,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физическом и (или)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профессиональном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совершенствовании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и не сопровождается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200" dirty="0"/>
              <a:t>повышением уровня образования</a:t>
            </a:r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433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5804189"/>
              </p:ext>
            </p:extLst>
          </p:nvPr>
        </p:nvGraphicFramePr>
        <p:xfrm>
          <a:off x="395536" y="692696"/>
          <a:ext cx="8496944" cy="5694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5276"/>
                <a:gridCol w="3931668"/>
              </a:tblGrid>
              <a:tr h="114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Общественное благо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Услуга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Заказчик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Государство (муниципалитет)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Физические  </a:t>
                      </a: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лица (родители, </a:t>
                      </a: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Юридические лица</a:t>
                      </a:r>
                      <a:r>
                        <a:rPr lang="ru-RU" sz="3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46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Партнеры: </a:t>
                      </a:r>
                      <a:r>
                        <a:rPr lang="ru-RU" sz="3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организации ВПО и СПО, бизнес  организации, профессиональные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сообщества, организации культуры, науки и спорта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211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6322132"/>
              </p:ext>
            </p:extLst>
          </p:nvPr>
        </p:nvGraphicFramePr>
        <p:xfrm>
          <a:off x="179512" y="188640"/>
          <a:ext cx="8964488" cy="724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480"/>
                <a:gridCol w="4148008"/>
              </a:tblGrid>
              <a:tr h="1085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Общественное благо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Образовательная услуга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4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Содержание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ФГОС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Популяризация </a:t>
                      </a: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рабочих и инженерных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профессий НТТМ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Культурная идентичность Патриотизм </a:t>
                      </a: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 государственная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идеология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Единица – образовательная программа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Самореализация</a:t>
                      </a: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здоровье,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Успешность</a:t>
                      </a: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карьера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Образование из 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настоящего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Единица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услуга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Досуг</a:t>
                      </a:r>
                      <a:r>
                        <a:rPr lang="ru-RU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,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хобби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Образование как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супермаркет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4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из будущего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Компетентностный</a:t>
                      </a:r>
                      <a:r>
                        <a:rPr lang="ru-RU" sz="2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подход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399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1198641"/>
              </p:ext>
            </p:extLst>
          </p:nvPr>
        </p:nvGraphicFramePr>
        <p:xfrm>
          <a:off x="539552" y="692696"/>
          <a:ext cx="8352928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239426"/>
                <a:gridCol w="3865030"/>
              </a:tblGrid>
              <a:tr h="1606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Общественное благо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Образовательная услуга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Ресурсы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5166">
                <a:tc gridSpan="2"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зданий Минимальная оплата труда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Гранты</a:t>
                      </a:r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Соответствующая оплата труда, усиление МТБ, дополнительные возможности для  развития учреждения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573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Точки прорыва на пересечении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7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Сетевые формы </a:t>
            </a:r>
          </a:p>
          <a:p>
            <a:r>
              <a:rPr lang="ru-RU" sz="2800" dirty="0" smtClean="0"/>
              <a:t>Многоуровневые </a:t>
            </a:r>
            <a:r>
              <a:rPr lang="ru-RU" sz="2800" dirty="0"/>
              <a:t>образовательные программы</a:t>
            </a:r>
          </a:p>
          <a:p>
            <a:pPr lvl="0"/>
            <a:r>
              <a:rPr lang="ru-RU" sz="2800" dirty="0"/>
              <a:t>Индивидуализация и навигация в образовании: </a:t>
            </a:r>
            <a:r>
              <a:rPr lang="ru-RU" sz="2800" dirty="0" err="1"/>
              <a:t>тьюторские</a:t>
            </a:r>
            <a:r>
              <a:rPr lang="ru-RU" sz="2800" dirty="0"/>
              <a:t> центры, </a:t>
            </a:r>
            <a:r>
              <a:rPr lang="ru-RU" sz="2800" b="1" dirty="0"/>
              <a:t>навигационные средства</a:t>
            </a:r>
            <a:r>
              <a:rPr lang="ru-RU" sz="2800" dirty="0"/>
              <a:t>, </a:t>
            </a:r>
            <a:r>
              <a:rPr lang="ru-RU" sz="2800" dirty="0" err="1"/>
              <a:t>коучинг</a:t>
            </a:r>
            <a:endParaRPr lang="ru-RU" sz="2800" dirty="0"/>
          </a:p>
          <a:p>
            <a:r>
              <a:rPr lang="ru-RU" sz="2800" dirty="0"/>
              <a:t> </a:t>
            </a:r>
            <a:r>
              <a:rPr lang="ru-RU" sz="2800" dirty="0" smtClean="0"/>
              <a:t>Мотивационные </a:t>
            </a:r>
            <a:r>
              <a:rPr lang="ru-RU" sz="2800" dirty="0"/>
              <a:t>(открытые) образовательные </a:t>
            </a:r>
            <a:r>
              <a:rPr lang="ru-RU" sz="2800" dirty="0" smtClean="0"/>
              <a:t>среды</a:t>
            </a:r>
          </a:p>
          <a:p>
            <a:r>
              <a:rPr lang="ru-RU" sz="2800" dirty="0" smtClean="0"/>
              <a:t>Профессиональные, социальные и культурные практики (движение </a:t>
            </a:r>
            <a:r>
              <a:rPr lang="ru-RU" sz="2800" dirty="0" err="1" smtClean="0"/>
              <a:t>JuniorSkills</a:t>
            </a:r>
            <a:r>
              <a:rPr lang="ru-RU" sz="2800" dirty="0" smtClean="0"/>
              <a:t>, технопарки, детские конструкторские бюро, школьные бизнес инкубаторы)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7564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</TotalTime>
  <Words>256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Краевая система дополнительного образования в современных условиях: проблемы, приоритеты, точки прорыва </vt:lpstr>
      <vt:lpstr>Федеральный закон от 29.12.2012 № 273-ФЗ "Об образовании в Российской Федерации"</vt:lpstr>
      <vt:lpstr>Слайд 3</vt:lpstr>
      <vt:lpstr>Слайд 4</vt:lpstr>
      <vt:lpstr>Слайд 5</vt:lpstr>
      <vt:lpstr>Точки прорыва на пересечении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Краевая система дополнительного образования в современных условиях: проблемы, приоритеты, точки прорыва </dc:title>
  <dc:creator>User</dc:creator>
  <cp:lastModifiedBy>д</cp:lastModifiedBy>
  <cp:revision>16</cp:revision>
  <cp:lastPrinted>2016-04-07T01:35:24Z</cp:lastPrinted>
  <dcterms:created xsi:type="dcterms:W3CDTF">2016-04-06T12:19:15Z</dcterms:created>
  <dcterms:modified xsi:type="dcterms:W3CDTF">2016-08-16T06:49:57Z</dcterms:modified>
</cp:coreProperties>
</file>