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6" r:id="rId4"/>
    <p:sldId id="264" r:id="rId5"/>
    <p:sldId id="270" r:id="rId6"/>
    <p:sldId id="268" r:id="rId7"/>
    <p:sldId id="260" r:id="rId8"/>
    <p:sldId id="271" r:id="rId9"/>
    <p:sldId id="272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34846-355C-4F84-A1E2-5F7760D89D8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3639C7-C9E9-418B-9856-A6528FE76DC7}">
      <dgm:prSet phldrT="[Текст]" custT="1"/>
      <dgm:spPr/>
      <dgm:t>
        <a:bodyPr/>
        <a:lstStyle/>
        <a:p>
          <a:r>
            <a:rPr lang="ru-RU" sz="1400" dirty="0"/>
            <a:t>Тематическое погружение  (УДО + </a:t>
          </a:r>
          <a:r>
            <a:rPr lang="ru-RU" sz="1400" dirty="0" smtClean="0"/>
            <a:t>Госавтоинспекция </a:t>
          </a:r>
          <a:r>
            <a:rPr lang="ru-RU" sz="1400" dirty="0"/>
            <a:t>+школа)</a:t>
          </a:r>
        </a:p>
      </dgm:t>
    </dgm:pt>
    <dgm:pt modelId="{AE85F2C6-0253-4B2A-AFD5-BC0AEB006B8B}" type="parTrans" cxnId="{AF75061C-35B5-4F6A-991E-FBEF9518C845}">
      <dgm:prSet/>
      <dgm:spPr/>
      <dgm:t>
        <a:bodyPr/>
        <a:lstStyle/>
        <a:p>
          <a:endParaRPr lang="ru-RU"/>
        </a:p>
      </dgm:t>
    </dgm:pt>
    <dgm:pt modelId="{198E2A95-2CF3-4A86-893A-C14215C79415}" type="sibTrans" cxnId="{AF75061C-35B5-4F6A-991E-FBEF9518C845}">
      <dgm:prSet/>
      <dgm:spPr/>
      <dgm:t>
        <a:bodyPr/>
        <a:lstStyle/>
        <a:p>
          <a:endParaRPr lang="ru-RU"/>
        </a:p>
      </dgm:t>
    </dgm:pt>
    <dgm:pt modelId="{9794C725-5C74-4B14-B97D-2074C9A0CEFB}">
      <dgm:prSet phldrT="[Текст]" custT="1"/>
      <dgm:spPr/>
      <dgm:t>
        <a:bodyPr/>
        <a:lstStyle/>
        <a:p>
          <a:r>
            <a:rPr lang="ru-RU" sz="1400" dirty="0" smtClean="0"/>
            <a:t>Тематическое </a:t>
          </a:r>
          <a:r>
            <a:rPr lang="ru-RU" sz="1400" dirty="0"/>
            <a:t>содержание (ПДД) </a:t>
          </a:r>
        </a:p>
      </dgm:t>
    </dgm:pt>
    <dgm:pt modelId="{967EA916-89F4-4556-A5B2-8184F580D023}" type="parTrans" cxnId="{D78DF681-D4E7-48EF-929B-82A154FF3D5D}">
      <dgm:prSet/>
      <dgm:spPr/>
      <dgm:t>
        <a:bodyPr/>
        <a:lstStyle/>
        <a:p>
          <a:endParaRPr lang="ru-RU"/>
        </a:p>
      </dgm:t>
    </dgm:pt>
    <dgm:pt modelId="{CE6045C7-2C5A-431D-A254-15BB599996C7}" type="sibTrans" cxnId="{D78DF681-D4E7-48EF-929B-82A154FF3D5D}">
      <dgm:prSet/>
      <dgm:spPr/>
      <dgm:t>
        <a:bodyPr/>
        <a:lstStyle/>
        <a:p>
          <a:endParaRPr lang="ru-RU"/>
        </a:p>
      </dgm:t>
    </dgm:pt>
    <dgm:pt modelId="{976B0653-DF5D-4609-897C-AD4CFE539C0F}">
      <dgm:prSet phldrT="[Текст]" custT="1"/>
      <dgm:spPr/>
      <dgm:t>
        <a:bodyPr/>
        <a:lstStyle/>
        <a:p>
          <a:r>
            <a:rPr lang="ru-RU" sz="1400" dirty="0"/>
            <a:t>Постановка задачи обучающемуся</a:t>
          </a:r>
        </a:p>
      </dgm:t>
    </dgm:pt>
    <dgm:pt modelId="{45048ED2-CE27-47D4-BA87-BF26A16BFBE9}" type="parTrans" cxnId="{F4E7D5CC-2042-4F0B-82E8-46E351C478FE}">
      <dgm:prSet/>
      <dgm:spPr/>
      <dgm:t>
        <a:bodyPr/>
        <a:lstStyle/>
        <a:p>
          <a:endParaRPr lang="ru-RU"/>
        </a:p>
      </dgm:t>
    </dgm:pt>
    <dgm:pt modelId="{10B31307-B783-48BF-9A52-D8AE9E8570B1}" type="sibTrans" cxnId="{F4E7D5CC-2042-4F0B-82E8-46E351C478FE}">
      <dgm:prSet/>
      <dgm:spPr/>
      <dgm:t>
        <a:bodyPr/>
        <a:lstStyle/>
        <a:p>
          <a:endParaRPr lang="ru-RU"/>
        </a:p>
      </dgm:t>
    </dgm:pt>
    <dgm:pt modelId="{02307DB5-7246-41B5-A4BB-1F3226D0846A}">
      <dgm:prSet phldrT="[Текст]" custT="1"/>
      <dgm:spPr/>
      <dgm:t>
        <a:bodyPr/>
        <a:lstStyle/>
        <a:p>
          <a:r>
            <a:rPr lang="ru-RU" sz="1400" dirty="0"/>
            <a:t>Работа на уроке: </a:t>
          </a:r>
          <a:r>
            <a:rPr lang="ru-RU" sz="1400" dirty="0" smtClean="0"/>
            <a:t>окружающий </a:t>
          </a:r>
          <a:r>
            <a:rPr lang="ru-RU" sz="1400" dirty="0"/>
            <a:t>мир/математика/ ИЗО (Школа)</a:t>
          </a:r>
        </a:p>
      </dgm:t>
    </dgm:pt>
    <dgm:pt modelId="{66BA61BD-8CCE-46C9-A789-8FA4B68F5E3D}" type="parTrans" cxnId="{75B2185E-3677-4A04-83D9-7EF9B60DDD93}">
      <dgm:prSet/>
      <dgm:spPr/>
      <dgm:t>
        <a:bodyPr/>
        <a:lstStyle/>
        <a:p>
          <a:endParaRPr lang="ru-RU"/>
        </a:p>
      </dgm:t>
    </dgm:pt>
    <dgm:pt modelId="{81BD563B-00C2-4ABD-A5BF-06BE8F139429}" type="sibTrans" cxnId="{75B2185E-3677-4A04-83D9-7EF9B60DDD93}">
      <dgm:prSet/>
      <dgm:spPr/>
      <dgm:t>
        <a:bodyPr/>
        <a:lstStyle/>
        <a:p>
          <a:endParaRPr lang="ru-RU"/>
        </a:p>
      </dgm:t>
    </dgm:pt>
    <dgm:pt modelId="{4C0C7A9E-0F25-4E23-96BC-AEF67B577C01}">
      <dgm:prSet phldrT="[Текст]" custT="1"/>
      <dgm:spPr/>
      <dgm:t>
        <a:bodyPr/>
        <a:lstStyle/>
        <a:p>
          <a:r>
            <a:rPr lang="ru-RU" sz="1400" dirty="0"/>
            <a:t>выполнение задания: моделирование поведения в условиях конкретной дорожно-транспортной ситуации</a:t>
          </a:r>
        </a:p>
      </dgm:t>
    </dgm:pt>
    <dgm:pt modelId="{279EBE67-B2A1-4186-91C7-4CA80510174C}" type="parTrans" cxnId="{697F9997-E55A-427E-B2C8-D89585136DC4}">
      <dgm:prSet/>
      <dgm:spPr/>
      <dgm:t>
        <a:bodyPr/>
        <a:lstStyle/>
        <a:p>
          <a:endParaRPr lang="ru-RU"/>
        </a:p>
      </dgm:t>
    </dgm:pt>
    <dgm:pt modelId="{B64ACAD1-1AAD-40F2-9412-08FCFA442691}" type="sibTrans" cxnId="{697F9997-E55A-427E-B2C8-D89585136DC4}">
      <dgm:prSet/>
      <dgm:spPr/>
      <dgm:t>
        <a:bodyPr/>
        <a:lstStyle/>
        <a:p>
          <a:endParaRPr lang="ru-RU"/>
        </a:p>
      </dgm:t>
    </dgm:pt>
    <dgm:pt modelId="{A143327D-0630-4AE9-A7CB-6F8260D9F477}">
      <dgm:prSet phldrT="[Текст]" custT="1"/>
      <dgm:spPr/>
      <dgm:t>
        <a:bodyPr/>
        <a:lstStyle/>
        <a:p>
          <a:r>
            <a:rPr lang="ru-RU" sz="1400" dirty="0"/>
            <a:t>Тематическое погружение  (УДО + Госавтоинспекция +школа)</a:t>
          </a:r>
        </a:p>
      </dgm:t>
    </dgm:pt>
    <dgm:pt modelId="{86EFE2CD-4E93-4731-ACB4-AE39562762DB}" type="parTrans" cxnId="{0474EC00-21C1-48F2-86BB-D6632B3F5AA8}">
      <dgm:prSet/>
      <dgm:spPr/>
      <dgm:t>
        <a:bodyPr/>
        <a:lstStyle/>
        <a:p>
          <a:endParaRPr lang="ru-RU"/>
        </a:p>
      </dgm:t>
    </dgm:pt>
    <dgm:pt modelId="{70566781-D4EF-42CB-AE8B-0821F401C8B6}" type="sibTrans" cxnId="{0474EC00-21C1-48F2-86BB-D6632B3F5AA8}">
      <dgm:prSet/>
      <dgm:spPr/>
      <dgm:t>
        <a:bodyPr/>
        <a:lstStyle/>
        <a:p>
          <a:endParaRPr lang="ru-RU"/>
        </a:p>
      </dgm:t>
    </dgm:pt>
    <dgm:pt modelId="{07F14090-4E5F-4B4F-94D5-05F1092932BE}">
      <dgm:prSet phldrT="[Текст]" custT="1"/>
      <dgm:spPr/>
      <dgm:t>
        <a:bodyPr/>
        <a:lstStyle/>
        <a:p>
          <a:r>
            <a:rPr lang="ru-RU" sz="1400" dirty="0"/>
            <a:t>Тематическое содержание (ПДД)</a:t>
          </a:r>
        </a:p>
      </dgm:t>
    </dgm:pt>
    <dgm:pt modelId="{E1241C81-063A-4FAC-A5F6-D9FEA9A4F639}" type="parTrans" cxnId="{3A78EA4E-49A8-441B-BDA0-F601244E0D4D}">
      <dgm:prSet/>
      <dgm:spPr/>
      <dgm:t>
        <a:bodyPr/>
        <a:lstStyle/>
        <a:p>
          <a:endParaRPr lang="ru-RU"/>
        </a:p>
      </dgm:t>
    </dgm:pt>
    <dgm:pt modelId="{7A298350-85D2-48E7-921F-A035D3BE9AC0}" type="sibTrans" cxnId="{3A78EA4E-49A8-441B-BDA0-F601244E0D4D}">
      <dgm:prSet/>
      <dgm:spPr/>
      <dgm:t>
        <a:bodyPr/>
        <a:lstStyle/>
        <a:p>
          <a:endParaRPr lang="ru-RU"/>
        </a:p>
      </dgm:t>
    </dgm:pt>
    <dgm:pt modelId="{508A1256-6A91-4FF6-8E15-DF43326DC962}">
      <dgm:prSet phldrT="[Текст]" custT="1"/>
      <dgm:spPr/>
      <dgm:t>
        <a:bodyPr/>
        <a:lstStyle/>
        <a:p>
          <a:r>
            <a:rPr lang="ru-RU" sz="1400" dirty="0"/>
            <a:t>Постановка задачи обучающемуся</a:t>
          </a:r>
        </a:p>
      </dgm:t>
    </dgm:pt>
    <dgm:pt modelId="{008DF23F-175A-4980-BD7F-B3B13BDB261C}" type="parTrans" cxnId="{A3DA7306-5BF6-4FE0-BC66-148CF98D888F}">
      <dgm:prSet/>
      <dgm:spPr/>
      <dgm:t>
        <a:bodyPr/>
        <a:lstStyle/>
        <a:p>
          <a:endParaRPr lang="ru-RU"/>
        </a:p>
      </dgm:t>
    </dgm:pt>
    <dgm:pt modelId="{07DF8D2B-7248-4788-A82D-1C88A5EE6B43}" type="sibTrans" cxnId="{A3DA7306-5BF6-4FE0-BC66-148CF98D888F}">
      <dgm:prSet/>
      <dgm:spPr/>
      <dgm:t>
        <a:bodyPr/>
        <a:lstStyle/>
        <a:p>
          <a:endParaRPr lang="ru-RU"/>
        </a:p>
      </dgm:t>
    </dgm:pt>
    <dgm:pt modelId="{A0297C03-667D-452D-AD32-D9A7D32FA137}">
      <dgm:prSet phldrT="[Текст]" custT="1"/>
      <dgm:spPr/>
      <dgm:t>
        <a:bodyPr/>
        <a:lstStyle/>
        <a:p>
          <a:r>
            <a:rPr lang="ru-RU" sz="1400" dirty="0"/>
            <a:t>Отчеты обучающихся</a:t>
          </a:r>
        </a:p>
      </dgm:t>
    </dgm:pt>
    <dgm:pt modelId="{491C1467-7189-4F4B-AAE8-FC1C81CB7915}" type="parTrans" cxnId="{C4ABA2D4-3823-412E-9AB3-9C4F4105D0D8}">
      <dgm:prSet/>
      <dgm:spPr/>
      <dgm:t>
        <a:bodyPr/>
        <a:lstStyle/>
        <a:p>
          <a:endParaRPr lang="ru-RU"/>
        </a:p>
      </dgm:t>
    </dgm:pt>
    <dgm:pt modelId="{E649A8DE-6483-457A-9228-17F8EBCA909A}" type="sibTrans" cxnId="{C4ABA2D4-3823-412E-9AB3-9C4F4105D0D8}">
      <dgm:prSet/>
      <dgm:spPr/>
      <dgm:t>
        <a:bodyPr/>
        <a:lstStyle/>
        <a:p>
          <a:endParaRPr lang="ru-RU"/>
        </a:p>
      </dgm:t>
    </dgm:pt>
    <dgm:pt modelId="{32910D99-1AFF-4264-AAAA-6A395A675BE2}">
      <dgm:prSet phldrT="[Текст]" custT="1"/>
      <dgm:spPr/>
      <dgm:t>
        <a:bodyPr/>
        <a:lstStyle/>
        <a:p>
          <a:r>
            <a:rPr lang="ru-RU" sz="1400" dirty="0"/>
            <a:t>Работа на уроке: окружающий мир/математика/ ИЗО (Школа) </a:t>
          </a:r>
        </a:p>
      </dgm:t>
    </dgm:pt>
    <dgm:pt modelId="{887E9262-35FB-4F60-80AF-042719881DA7}" type="parTrans" cxnId="{608AA4CB-9D28-4FCB-9430-04F078642451}">
      <dgm:prSet/>
      <dgm:spPr/>
      <dgm:t>
        <a:bodyPr/>
        <a:lstStyle/>
        <a:p>
          <a:endParaRPr lang="ru-RU"/>
        </a:p>
      </dgm:t>
    </dgm:pt>
    <dgm:pt modelId="{88412857-AA3F-4814-A71D-4D9AC48833BE}" type="sibTrans" cxnId="{608AA4CB-9D28-4FCB-9430-04F078642451}">
      <dgm:prSet/>
      <dgm:spPr/>
      <dgm:t>
        <a:bodyPr/>
        <a:lstStyle/>
        <a:p>
          <a:endParaRPr lang="ru-RU"/>
        </a:p>
      </dgm:t>
    </dgm:pt>
    <dgm:pt modelId="{603EF973-0CC6-4BDF-B9F7-285B24C3B8DD}">
      <dgm:prSet phldrT="[Текст]" custT="1"/>
      <dgm:spPr/>
      <dgm:t>
        <a:bodyPr/>
        <a:lstStyle/>
        <a:p>
          <a:r>
            <a:rPr lang="ru-RU" sz="1400" dirty="0"/>
            <a:t>Выезд на местность (Школа+УДО+Госавтоинспекция)</a:t>
          </a:r>
        </a:p>
      </dgm:t>
    </dgm:pt>
    <dgm:pt modelId="{7EC40BDC-8AC7-4821-815A-ACEC66CBFA18}" type="parTrans" cxnId="{3100F9C1-D21B-47D1-8D58-1F595574BE2F}">
      <dgm:prSet/>
      <dgm:spPr/>
      <dgm:t>
        <a:bodyPr/>
        <a:lstStyle/>
        <a:p>
          <a:endParaRPr lang="ru-RU"/>
        </a:p>
      </dgm:t>
    </dgm:pt>
    <dgm:pt modelId="{FA154A64-FE66-470F-883D-DB66C790DFFF}" type="sibTrans" cxnId="{3100F9C1-D21B-47D1-8D58-1F595574BE2F}">
      <dgm:prSet/>
      <dgm:spPr/>
      <dgm:t>
        <a:bodyPr/>
        <a:lstStyle/>
        <a:p>
          <a:endParaRPr lang="ru-RU"/>
        </a:p>
      </dgm:t>
    </dgm:pt>
    <dgm:pt modelId="{49CA9A71-93AB-4A28-B6CB-8B6EDA645FF9}">
      <dgm:prSet phldrT="[Текст]" custT="1"/>
      <dgm:spPr/>
      <dgm:t>
        <a:bodyPr/>
        <a:lstStyle/>
        <a:p>
          <a:r>
            <a:rPr lang="ru-RU" sz="1400" dirty="0"/>
            <a:t>выполнение задания: моделирование поведения в условиях конкретной дорожно-транспортной ситуации</a:t>
          </a:r>
        </a:p>
      </dgm:t>
    </dgm:pt>
    <dgm:pt modelId="{23572384-E8AA-4BFC-9D6F-5F65CB212595}" type="parTrans" cxnId="{BB38A7CF-670C-44A4-BE57-DE9B8CDDE2F9}">
      <dgm:prSet/>
      <dgm:spPr/>
      <dgm:t>
        <a:bodyPr/>
        <a:lstStyle/>
        <a:p>
          <a:endParaRPr lang="ru-RU"/>
        </a:p>
      </dgm:t>
    </dgm:pt>
    <dgm:pt modelId="{1D4E3ACA-95DB-4B6D-80E2-5D3C38557D8C}" type="sibTrans" cxnId="{BB38A7CF-670C-44A4-BE57-DE9B8CDDE2F9}">
      <dgm:prSet/>
      <dgm:spPr/>
      <dgm:t>
        <a:bodyPr/>
        <a:lstStyle/>
        <a:p>
          <a:endParaRPr lang="ru-RU"/>
        </a:p>
      </dgm:t>
    </dgm:pt>
    <dgm:pt modelId="{96F56F2B-603A-47EA-8724-3C823BB50223}">
      <dgm:prSet phldrT="[Текст]" custT="1"/>
      <dgm:spPr/>
      <dgm:t>
        <a:bodyPr/>
        <a:lstStyle/>
        <a:p>
          <a:r>
            <a:rPr lang="ru-RU" sz="1400" dirty="0"/>
            <a:t>отработка навыков безопасного поведения в условиях </a:t>
          </a:r>
          <a:r>
            <a:rPr lang="ru-RU" sz="1400" dirty="0" smtClean="0"/>
            <a:t>конкретной </a:t>
          </a:r>
          <a:r>
            <a:rPr lang="ru-RU" sz="1400" dirty="0"/>
            <a:t>дорожно-транспортной ситуации</a:t>
          </a:r>
        </a:p>
      </dgm:t>
    </dgm:pt>
    <dgm:pt modelId="{12641575-583D-4BCF-B90A-9D951B004743}" type="parTrans" cxnId="{293FA586-B245-45C1-A91D-D392B7E10274}">
      <dgm:prSet/>
      <dgm:spPr/>
      <dgm:t>
        <a:bodyPr/>
        <a:lstStyle/>
        <a:p>
          <a:endParaRPr lang="ru-RU"/>
        </a:p>
      </dgm:t>
    </dgm:pt>
    <dgm:pt modelId="{B8A4446C-E03F-4467-8041-20635E4EA38D}" type="sibTrans" cxnId="{293FA586-B245-45C1-A91D-D392B7E10274}">
      <dgm:prSet/>
      <dgm:spPr/>
      <dgm:t>
        <a:bodyPr/>
        <a:lstStyle/>
        <a:p>
          <a:endParaRPr lang="ru-RU"/>
        </a:p>
      </dgm:t>
    </dgm:pt>
    <dgm:pt modelId="{5FFCC3F9-7AC0-4338-BB02-70CB502AD625}" type="pres">
      <dgm:prSet presAssocID="{6C834846-355C-4F84-A1E2-5F7760D89D8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6B0723B-C58E-4C85-9F7B-A70F6738453C}" type="pres">
      <dgm:prSet presAssocID="{113639C7-C9E9-418B-9856-A6528FE76DC7}" presName="composite" presStyleCnt="0"/>
      <dgm:spPr/>
    </dgm:pt>
    <dgm:pt modelId="{36682BB0-BDFC-4B22-B351-35ED8768B1FC}" type="pres">
      <dgm:prSet presAssocID="{113639C7-C9E9-418B-9856-A6528FE76DC7}" presName="LShape" presStyleLbl="alignNode1" presStyleIdx="0" presStyleCnt="9"/>
      <dgm:spPr/>
    </dgm:pt>
    <dgm:pt modelId="{77DA791B-A718-4AB8-9D9E-39E1EA1C3001}" type="pres">
      <dgm:prSet presAssocID="{113639C7-C9E9-418B-9856-A6528FE76DC7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01D21-8F8A-496E-9FF9-5C9D901050D1}" type="pres">
      <dgm:prSet presAssocID="{113639C7-C9E9-418B-9856-A6528FE76DC7}" presName="Triangle" presStyleLbl="alignNode1" presStyleIdx="1" presStyleCnt="9"/>
      <dgm:spPr/>
    </dgm:pt>
    <dgm:pt modelId="{E44746A0-5293-4D8B-8E75-3B50B2EBB36F}" type="pres">
      <dgm:prSet presAssocID="{198E2A95-2CF3-4A86-893A-C14215C79415}" presName="sibTrans" presStyleCnt="0"/>
      <dgm:spPr/>
    </dgm:pt>
    <dgm:pt modelId="{1C7860CA-E2AA-4372-9C62-1CB7D47F40F4}" type="pres">
      <dgm:prSet presAssocID="{198E2A95-2CF3-4A86-893A-C14215C79415}" presName="space" presStyleCnt="0"/>
      <dgm:spPr/>
    </dgm:pt>
    <dgm:pt modelId="{71C1FC68-AB7C-4B5C-AF06-64ABF4568C9C}" type="pres">
      <dgm:prSet presAssocID="{02307DB5-7246-41B5-A4BB-1F3226D0846A}" presName="composite" presStyleCnt="0"/>
      <dgm:spPr/>
    </dgm:pt>
    <dgm:pt modelId="{05D00335-3F32-43B9-83E0-64A23CFB98FE}" type="pres">
      <dgm:prSet presAssocID="{02307DB5-7246-41B5-A4BB-1F3226D0846A}" presName="LShape" presStyleLbl="alignNode1" presStyleIdx="2" presStyleCnt="9"/>
      <dgm:spPr/>
    </dgm:pt>
    <dgm:pt modelId="{7ECBB648-D4B0-422A-B1D2-45EE3C618E45}" type="pres">
      <dgm:prSet presAssocID="{02307DB5-7246-41B5-A4BB-1F3226D0846A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C4F01-B5D9-4279-A13E-1226225E32E3}" type="pres">
      <dgm:prSet presAssocID="{02307DB5-7246-41B5-A4BB-1F3226D0846A}" presName="Triangle" presStyleLbl="alignNode1" presStyleIdx="3" presStyleCnt="9"/>
      <dgm:spPr/>
    </dgm:pt>
    <dgm:pt modelId="{F206C204-FF57-4180-8AE6-27578B52517C}" type="pres">
      <dgm:prSet presAssocID="{81BD563B-00C2-4ABD-A5BF-06BE8F139429}" presName="sibTrans" presStyleCnt="0"/>
      <dgm:spPr/>
    </dgm:pt>
    <dgm:pt modelId="{C70A42C0-2491-4394-BE47-92BCDA4FE3B0}" type="pres">
      <dgm:prSet presAssocID="{81BD563B-00C2-4ABD-A5BF-06BE8F139429}" presName="space" presStyleCnt="0"/>
      <dgm:spPr/>
    </dgm:pt>
    <dgm:pt modelId="{DA32242C-45CD-42C2-8195-ADC32ADDD13F}" type="pres">
      <dgm:prSet presAssocID="{A143327D-0630-4AE9-A7CB-6F8260D9F477}" presName="composite" presStyleCnt="0"/>
      <dgm:spPr/>
    </dgm:pt>
    <dgm:pt modelId="{082B6B7C-925E-40E0-B04A-074031721CA9}" type="pres">
      <dgm:prSet presAssocID="{A143327D-0630-4AE9-A7CB-6F8260D9F477}" presName="LShape" presStyleLbl="alignNode1" presStyleIdx="4" presStyleCnt="9"/>
      <dgm:spPr/>
    </dgm:pt>
    <dgm:pt modelId="{F123B8CD-6173-4E55-A92A-2B21A79AAB6F}" type="pres">
      <dgm:prSet presAssocID="{A143327D-0630-4AE9-A7CB-6F8260D9F477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C35FB-9210-44EA-9986-3883ABAD37C0}" type="pres">
      <dgm:prSet presAssocID="{A143327D-0630-4AE9-A7CB-6F8260D9F477}" presName="Triangle" presStyleLbl="alignNode1" presStyleIdx="5" presStyleCnt="9"/>
      <dgm:spPr/>
    </dgm:pt>
    <dgm:pt modelId="{09720183-FDD1-4AB0-838C-634B6DDA8893}" type="pres">
      <dgm:prSet presAssocID="{70566781-D4EF-42CB-AE8B-0821F401C8B6}" presName="sibTrans" presStyleCnt="0"/>
      <dgm:spPr/>
    </dgm:pt>
    <dgm:pt modelId="{D248B523-D30C-4287-9C69-C15C8B9FBE58}" type="pres">
      <dgm:prSet presAssocID="{70566781-D4EF-42CB-AE8B-0821F401C8B6}" presName="space" presStyleCnt="0"/>
      <dgm:spPr/>
    </dgm:pt>
    <dgm:pt modelId="{B3828AFA-9A9A-4E1F-ACC3-55856C731144}" type="pres">
      <dgm:prSet presAssocID="{32910D99-1AFF-4264-AAAA-6A395A675BE2}" presName="composite" presStyleCnt="0"/>
      <dgm:spPr/>
    </dgm:pt>
    <dgm:pt modelId="{4BE530A3-BF54-4BAB-8B34-B3B75F8FD9FF}" type="pres">
      <dgm:prSet presAssocID="{32910D99-1AFF-4264-AAAA-6A395A675BE2}" presName="LShape" presStyleLbl="alignNode1" presStyleIdx="6" presStyleCnt="9"/>
      <dgm:spPr/>
    </dgm:pt>
    <dgm:pt modelId="{035E9ADE-D6B7-4D62-8117-725691EB64C0}" type="pres">
      <dgm:prSet presAssocID="{32910D99-1AFF-4264-AAAA-6A395A675BE2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81DF5-BD3F-447D-969D-96A8D52609E1}" type="pres">
      <dgm:prSet presAssocID="{32910D99-1AFF-4264-AAAA-6A395A675BE2}" presName="Triangle" presStyleLbl="alignNode1" presStyleIdx="7" presStyleCnt="9"/>
      <dgm:spPr/>
    </dgm:pt>
    <dgm:pt modelId="{217866C2-209F-48AE-A9BE-18091C230413}" type="pres">
      <dgm:prSet presAssocID="{88412857-AA3F-4814-A71D-4D9AC48833BE}" presName="sibTrans" presStyleCnt="0"/>
      <dgm:spPr/>
    </dgm:pt>
    <dgm:pt modelId="{89F55B83-15F2-4B91-BEFD-73F6D783C660}" type="pres">
      <dgm:prSet presAssocID="{88412857-AA3F-4814-A71D-4D9AC48833BE}" presName="space" presStyleCnt="0"/>
      <dgm:spPr/>
    </dgm:pt>
    <dgm:pt modelId="{197A1834-149B-4DB6-A3DA-F7878D0C8D91}" type="pres">
      <dgm:prSet presAssocID="{603EF973-0CC6-4BDF-B9F7-285B24C3B8DD}" presName="composite" presStyleCnt="0"/>
      <dgm:spPr/>
    </dgm:pt>
    <dgm:pt modelId="{B8E7D985-3C8D-4D6C-9E9D-65AE103FC926}" type="pres">
      <dgm:prSet presAssocID="{603EF973-0CC6-4BDF-B9F7-285B24C3B8DD}" presName="LShape" presStyleLbl="alignNode1" presStyleIdx="8" presStyleCnt="9"/>
      <dgm:spPr/>
    </dgm:pt>
    <dgm:pt modelId="{183B89E2-2C82-4D42-8B52-CDD621787B37}" type="pres">
      <dgm:prSet presAssocID="{603EF973-0CC6-4BDF-B9F7-285B24C3B8DD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74EC00-21C1-48F2-86BB-D6632B3F5AA8}" srcId="{6C834846-355C-4F84-A1E2-5F7760D89D88}" destId="{A143327D-0630-4AE9-A7CB-6F8260D9F477}" srcOrd="2" destOrd="0" parTransId="{86EFE2CD-4E93-4731-ACB4-AE39562762DB}" sibTransId="{70566781-D4EF-42CB-AE8B-0821F401C8B6}"/>
    <dgm:cxn modelId="{A3DA7306-5BF6-4FE0-BC66-148CF98D888F}" srcId="{A143327D-0630-4AE9-A7CB-6F8260D9F477}" destId="{508A1256-6A91-4FF6-8E15-DF43326DC962}" srcOrd="2" destOrd="0" parTransId="{008DF23F-175A-4980-BD7F-B3B13BDB261C}" sibTransId="{07DF8D2B-7248-4788-A82D-1C88A5EE6B43}"/>
    <dgm:cxn modelId="{BB38A7CF-670C-44A4-BE57-DE9B8CDDE2F9}" srcId="{32910D99-1AFF-4264-AAAA-6A395A675BE2}" destId="{49CA9A71-93AB-4A28-B6CB-8B6EDA645FF9}" srcOrd="0" destOrd="0" parTransId="{23572384-E8AA-4BFC-9D6F-5F65CB212595}" sibTransId="{1D4E3ACA-95DB-4B6D-80E2-5D3C38557D8C}"/>
    <dgm:cxn modelId="{EC18BEEC-31AB-4659-AF1A-452C0AE541F7}" type="presOf" srcId="{9794C725-5C74-4B14-B97D-2074C9A0CEFB}" destId="{77DA791B-A718-4AB8-9D9E-39E1EA1C3001}" srcOrd="0" destOrd="1" presId="urn:microsoft.com/office/officeart/2009/3/layout/StepUpProcess"/>
    <dgm:cxn modelId="{B761B92B-A4D2-42C5-A423-56AD54372539}" type="presOf" srcId="{4C0C7A9E-0F25-4E23-96BC-AEF67B577C01}" destId="{7ECBB648-D4B0-422A-B1D2-45EE3C618E45}" srcOrd="0" destOrd="1" presId="urn:microsoft.com/office/officeart/2009/3/layout/StepUpProcess"/>
    <dgm:cxn modelId="{7D871035-2331-4212-BEFA-2DBB4FBD5227}" type="presOf" srcId="{A0297C03-667D-452D-AD32-D9A7D32FA137}" destId="{F123B8CD-6173-4E55-A92A-2B21A79AAB6F}" srcOrd="0" destOrd="1" presId="urn:microsoft.com/office/officeart/2009/3/layout/StepUpProcess"/>
    <dgm:cxn modelId="{3A78EA4E-49A8-441B-BDA0-F601244E0D4D}" srcId="{A143327D-0630-4AE9-A7CB-6F8260D9F477}" destId="{07F14090-4E5F-4B4F-94D5-05F1092932BE}" srcOrd="1" destOrd="0" parTransId="{E1241C81-063A-4FAC-A5F6-D9FEA9A4F639}" sibTransId="{7A298350-85D2-48E7-921F-A035D3BE9AC0}"/>
    <dgm:cxn modelId="{42568E38-6E70-416F-B691-2BCD2ECD00B7}" type="presOf" srcId="{508A1256-6A91-4FF6-8E15-DF43326DC962}" destId="{F123B8CD-6173-4E55-A92A-2B21A79AAB6F}" srcOrd="0" destOrd="3" presId="urn:microsoft.com/office/officeart/2009/3/layout/StepUpProcess"/>
    <dgm:cxn modelId="{DF5FCF7F-CEDE-4C17-8749-512C8C22A166}" type="presOf" srcId="{6C834846-355C-4F84-A1E2-5F7760D89D88}" destId="{5FFCC3F9-7AC0-4338-BB02-70CB502AD625}" srcOrd="0" destOrd="0" presId="urn:microsoft.com/office/officeart/2009/3/layout/StepUpProcess"/>
    <dgm:cxn modelId="{D78DF681-D4E7-48EF-929B-82A154FF3D5D}" srcId="{113639C7-C9E9-418B-9856-A6528FE76DC7}" destId="{9794C725-5C74-4B14-B97D-2074C9A0CEFB}" srcOrd="0" destOrd="0" parTransId="{967EA916-89F4-4556-A5B2-8184F580D023}" sibTransId="{CE6045C7-2C5A-431D-A254-15BB599996C7}"/>
    <dgm:cxn modelId="{608AA4CB-9D28-4FCB-9430-04F078642451}" srcId="{6C834846-355C-4F84-A1E2-5F7760D89D88}" destId="{32910D99-1AFF-4264-AAAA-6A395A675BE2}" srcOrd="3" destOrd="0" parTransId="{887E9262-35FB-4F60-80AF-042719881DA7}" sibTransId="{88412857-AA3F-4814-A71D-4D9AC48833BE}"/>
    <dgm:cxn modelId="{C4ABA2D4-3823-412E-9AB3-9C4F4105D0D8}" srcId="{A143327D-0630-4AE9-A7CB-6F8260D9F477}" destId="{A0297C03-667D-452D-AD32-D9A7D32FA137}" srcOrd="0" destOrd="0" parTransId="{491C1467-7189-4F4B-AAE8-FC1C81CB7915}" sibTransId="{E649A8DE-6483-457A-9228-17F8EBCA909A}"/>
    <dgm:cxn modelId="{3451D87E-072A-42F8-AFAC-65B87983F5E3}" type="presOf" srcId="{976B0653-DF5D-4609-897C-AD4CFE539C0F}" destId="{77DA791B-A718-4AB8-9D9E-39E1EA1C3001}" srcOrd="0" destOrd="2" presId="urn:microsoft.com/office/officeart/2009/3/layout/StepUpProcess"/>
    <dgm:cxn modelId="{DB74831B-27BB-4B31-A764-6BA75E083982}" type="presOf" srcId="{603EF973-0CC6-4BDF-B9F7-285B24C3B8DD}" destId="{183B89E2-2C82-4D42-8B52-CDD621787B37}" srcOrd="0" destOrd="0" presId="urn:microsoft.com/office/officeart/2009/3/layout/StepUpProcess"/>
    <dgm:cxn modelId="{64E56500-DDC1-4EF5-AC1B-B4ADFB1B61EC}" type="presOf" srcId="{49CA9A71-93AB-4A28-B6CB-8B6EDA645FF9}" destId="{035E9ADE-D6B7-4D62-8117-725691EB64C0}" srcOrd="0" destOrd="1" presId="urn:microsoft.com/office/officeart/2009/3/layout/StepUpProcess"/>
    <dgm:cxn modelId="{CFA6A524-D387-47B3-9959-F2E15BBF1911}" type="presOf" srcId="{32910D99-1AFF-4264-AAAA-6A395A675BE2}" destId="{035E9ADE-D6B7-4D62-8117-725691EB64C0}" srcOrd="0" destOrd="0" presId="urn:microsoft.com/office/officeart/2009/3/layout/StepUpProcess"/>
    <dgm:cxn modelId="{3100F9C1-D21B-47D1-8D58-1F595574BE2F}" srcId="{6C834846-355C-4F84-A1E2-5F7760D89D88}" destId="{603EF973-0CC6-4BDF-B9F7-285B24C3B8DD}" srcOrd="4" destOrd="0" parTransId="{7EC40BDC-8AC7-4821-815A-ACEC66CBFA18}" sibTransId="{FA154A64-FE66-470F-883D-DB66C790DFFF}"/>
    <dgm:cxn modelId="{12530707-B2F0-4C8A-A788-C27A5C2DE495}" type="presOf" srcId="{113639C7-C9E9-418B-9856-A6528FE76DC7}" destId="{77DA791B-A718-4AB8-9D9E-39E1EA1C3001}" srcOrd="0" destOrd="0" presId="urn:microsoft.com/office/officeart/2009/3/layout/StepUpProcess"/>
    <dgm:cxn modelId="{B276B57F-4B88-46AE-BA9F-9176C4B4B65E}" type="presOf" srcId="{07F14090-4E5F-4B4F-94D5-05F1092932BE}" destId="{F123B8CD-6173-4E55-A92A-2B21A79AAB6F}" srcOrd="0" destOrd="2" presId="urn:microsoft.com/office/officeart/2009/3/layout/StepUpProcess"/>
    <dgm:cxn modelId="{8E181860-69E1-4474-BBAD-01E4E44D1498}" type="presOf" srcId="{A143327D-0630-4AE9-A7CB-6F8260D9F477}" destId="{F123B8CD-6173-4E55-A92A-2B21A79AAB6F}" srcOrd="0" destOrd="0" presId="urn:microsoft.com/office/officeart/2009/3/layout/StepUpProcess"/>
    <dgm:cxn modelId="{4563E722-0B12-440A-8E32-E248C596BF2F}" type="presOf" srcId="{02307DB5-7246-41B5-A4BB-1F3226D0846A}" destId="{7ECBB648-D4B0-422A-B1D2-45EE3C618E45}" srcOrd="0" destOrd="0" presId="urn:microsoft.com/office/officeart/2009/3/layout/StepUpProcess"/>
    <dgm:cxn modelId="{AF75061C-35B5-4F6A-991E-FBEF9518C845}" srcId="{6C834846-355C-4F84-A1E2-5F7760D89D88}" destId="{113639C7-C9E9-418B-9856-A6528FE76DC7}" srcOrd="0" destOrd="0" parTransId="{AE85F2C6-0253-4B2A-AFD5-BC0AEB006B8B}" sibTransId="{198E2A95-2CF3-4A86-893A-C14215C79415}"/>
    <dgm:cxn modelId="{697F9997-E55A-427E-B2C8-D89585136DC4}" srcId="{02307DB5-7246-41B5-A4BB-1F3226D0846A}" destId="{4C0C7A9E-0F25-4E23-96BC-AEF67B577C01}" srcOrd="0" destOrd="0" parTransId="{279EBE67-B2A1-4186-91C7-4CA80510174C}" sibTransId="{B64ACAD1-1AAD-40F2-9412-08FCFA442691}"/>
    <dgm:cxn modelId="{02EA0CE0-18B6-4244-A68A-C9700DE51DC2}" type="presOf" srcId="{96F56F2B-603A-47EA-8724-3C823BB50223}" destId="{183B89E2-2C82-4D42-8B52-CDD621787B37}" srcOrd="0" destOrd="1" presId="urn:microsoft.com/office/officeart/2009/3/layout/StepUpProcess"/>
    <dgm:cxn modelId="{75B2185E-3677-4A04-83D9-7EF9B60DDD93}" srcId="{6C834846-355C-4F84-A1E2-5F7760D89D88}" destId="{02307DB5-7246-41B5-A4BB-1F3226D0846A}" srcOrd="1" destOrd="0" parTransId="{66BA61BD-8CCE-46C9-A789-8FA4B68F5E3D}" sibTransId="{81BD563B-00C2-4ABD-A5BF-06BE8F139429}"/>
    <dgm:cxn modelId="{F4E7D5CC-2042-4F0B-82E8-46E351C478FE}" srcId="{113639C7-C9E9-418B-9856-A6528FE76DC7}" destId="{976B0653-DF5D-4609-897C-AD4CFE539C0F}" srcOrd="1" destOrd="0" parTransId="{45048ED2-CE27-47D4-BA87-BF26A16BFBE9}" sibTransId="{10B31307-B783-48BF-9A52-D8AE9E8570B1}"/>
    <dgm:cxn modelId="{293FA586-B245-45C1-A91D-D392B7E10274}" srcId="{603EF973-0CC6-4BDF-B9F7-285B24C3B8DD}" destId="{96F56F2B-603A-47EA-8724-3C823BB50223}" srcOrd="0" destOrd="0" parTransId="{12641575-583D-4BCF-B90A-9D951B004743}" sibTransId="{B8A4446C-E03F-4467-8041-20635E4EA38D}"/>
    <dgm:cxn modelId="{383EE9B5-8264-4646-BFE3-0D1D49EFEBE9}" type="presParOf" srcId="{5FFCC3F9-7AC0-4338-BB02-70CB502AD625}" destId="{66B0723B-C58E-4C85-9F7B-A70F6738453C}" srcOrd="0" destOrd="0" presId="urn:microsoft.com/office/officeart/2009/3/layout/StepUpProcess"/>
    <dgm:cxn modelId="{C0C6F7AA-7D96-4C02-AE83-BE01610EABFA}" type="presParOf" srcId="{66B0723B-C58E-4C85-9F7B-A70F6738453C}" destId="{36682BB0-BDFC-4B22-B351-35ED8768B1FC}" srcOrd="0" destOrd="0" presId="urn:microsoft.com/office/officeart/2009/3/layout/StepUpProcess"/>
    <dgm:cxn modelId="{474BCFFA-1330-447A-B928-BC91AB5C0206}" type="presParOf" srcId="{66B0723B-C58E-4C85-9F7B-A70F6738453C}" destId="{77DA791B-A718-4AB8-9D9E-39E1EA1C3001}" srcOrd="1" destOrd="0" presId="urn:microsoft.com/office/officeart/2009/3/layout/StepUpProcess"/>
    <dgm:cxn modelId="{B5DC346A-4330-4124-8B0A-112D01D328B4}" type="presParOf" srcId="{66B0723B-C58E-4C85-9F7B-A70F6738453C}" destId="{80801D21-8F8A-496E-9FF9-5C9D901050D1}" srcOrd="2" destOrd="0" presId="urn:microsoft.com/office/officeart/2009/3/layout/StepUpProcess"/>
    <dgm:cxn modelId="{33CD264B-A3FC-46DC-81E7-09F77D9B9927}" type="presParOf" srcId="{5FFCC3F9-7AC0-4338-BB02-70CB502AD625}" destId="{E44746A0-5293-4D8B-8E75-3B50B2EBB36F}" srcOrd="1" destOrd="0" presId="urn:microsoft.com/office/officeart/2009/3/layout/StepUpProcess"/>
    <dgm:cxn modelId="{19606C11-43CF-4E87-B587-D828E5AF158A}" type="presParOf" srcId="{E44746A0-5293-4D8B-8E75-3B50B2EBB36F}" destId="{1C7860CA-E2AA-4372-9C62-1CB7D47F40F4}" srcOrd="0" destOrd="0" presId="urn:microsoft.com/office/officeart/2009/3/layout/StepUpProcess"/>
    <dgm:cxn modelId="{31AD3422-9E70-4D4A-BBAF-BEA9F5374601}" type="presParOf" srcId="{5FFCC3F9-7AC0-4338-BB02-70CB502AD625}" destId="{71C1FC68-AB7C-4B5C-AF06-64ABF4568C9C}" srcOrd="2" destOrd="0" presId="urn:microsoft.com/office/officeart/2009/3/layout/StepUpProcess"/>
    <dgm:cxn modelId="{4D6E42DF-705B-4AC5-A0FB-8F5DCED5B80D}" type="presParOf" srcId="{71C1FC68-AB7C-4B5C-AF06-64ABF4568C9C}" destId="{05D00335-3F32-43B9-83E0-64A23CFB98FE}" srcOrd="0" destOrd="0" presId="urn:microsoft.com/office/officeart/2009/3/layout/StepUpProcess"/>
    <dgm:cxn modelId="{69377B79-8FD1-4B5C-9B39-2B0CB9E9AD60}" type="presParOf" srcId="{71C1FC68-AB7C-4B5C-AF06-64ABF4568C9C}" destId="{7ECBB648-D4B0-422A-B1D2-45EE3C618E45}" srcOrd="1" destOrd="0" presId="urn:microsoft.com/office/officeart/2009/3/layout/StepUpProcess"/>
    <dgm:cxn modelId="{DBD50E45-C0A6-4A40-BB4C-78672EB208A0}" type="presParOf" srcId="{71C1FC68-AB7C-4B5C-AF06-64ABF4568C9C}" destId="{034C4F01-B5D9-4279-A13E-1226225E32E3}" srcOrd="2" destOrd="0" presId="urn:microsoft.com/office/officeart/2009/3/layout/StepUpProcess"/>
    <dgm:cxn modelId="{D60E32E2-A182-450D-8281-0A44F1B89000}" type="presParOf" srcId="{5FFCC3F9-7AC0-4338-BB02-70CB502AD625}" destId="{F206C204-FF57-4180-8AE6-27578B52517C}" srcOrd="3" destOrd="0" presId="urn:microsoft.com/office/officeart/2009/3/layout/StepUpProcess"/>
    <dgm:cxn modelId="{65A95DE3-C8CB-4506-A097-BA5E82F6C49B}" type="presParOf" srcId="{F206C204-FF57-4180-8AE6-27578B52517C}" destId="{C70A42C0-2491-4394-BE47-92BCDA4FE3B0}" srcOrd="0" destOrd="0" presId="urn:microsoft.com/office/officeart/2009/3/layout/StepUpProcess"/>
    <dgm:cxn modelId="{EB9EBED4-CEC4-40D4-90C9-C602075CC890}" type="presParOf" srcId="{5FFCC3F9-7AC0-4338-BB02-70CB502AD625}" destId="{DA32242C-45CD-42C2-8195-ADC32ADDD13F}" srcOrd="4" destOrd="0" presId="urn:microsoft.com/office/officeart/2009/3/layout/StepUpProcess"/>
    <dgm:cxn modelId="{ACB7CB17-F9FD-437C-A766-915C661185DC}" type="presParOf" srcId="{DA32242C-45CD-42C2-8195-ADC32ADDD13F}" destId="{082B6B7C-925E-40E0-B04A-074031721CA9}" srcOrd="0" destOrd="0" presId="urn:microsoft.com/office/officeart/2009/3/layout/StepUpProcess"/>
    <dgm:cxn modelId="{C0CB5DF0-C2FD-4E9F-8FF5-B64F1EADB496}" type="presParOf" srcId="{DA32242C-45CD-42C2-8195-ADC32ADDD13F}" destId="{F123B8CD-6173-4E55-A92A-2B21A79AAB6F}" srcOrd="1" destOrd="0" presId="urn:microsoft.com/office/officeart/2009/3/layout/StepUpProcess"/>
    <dgm:cxn modelId="{C0F659AC-CD83-465B-A7C7-BEA5801935AE}" type="presParOf" srcId="{DA32242C-45CD-42C2-8195-ADC32ADDD13F}" destId="{326C35FB-9210-44EA-9986-3883ABAD37C0}" srcOrd="2" destOrd="0" presId="urn:microsoft.com/office/officeart/2009/3/layout/StepUpProcess"/>
    <dgm:cxn modelId="{290D38F0-06FC-4B1E-8C1D-FF667E795B7C}" type="presParOf" srcId="{5FFCC3F9-7AC0-4338-BB02-70CB502AD625}" destId="{09720183-FDD1-4AB0-838C-634B6DDA8893}" srcOrd="5" destOrd="0" presId="urn:microsoft.com/office/officeart/2009/3/layout/StepUpProcess"/>
    <dgm:cxn modelId="{CAD4562C-8C9A-4812-8829-DD31BB415A98}" type="presParOf" srcId="{09720183-FDD1-4AB0-838C-634B6DDA8893}" destId="{D248B523-D30C-4287-9C69-C15C8B9FBE58}" srcOrd="0" destOrd="0" presId="urn:microsoft.com/office/officeart/2009/3/layout/StepUpProcess"/>
    <dgm:cxn modelId="{9F6FDF95-1005-4AD3-9EDA-E78D837FD787}" type="presParOf" srcId="{5FFCC3F9-7AC0-4338-BB02-70CB502AD625}" destId="{B3828AFA-9A9A-4E1F-ACC3-55856C731144}" srcOrd="6" destOrd="0" presId="urn:microsoft.com/office/officeart/2009/3/layout/StepUpProcess"/>
    <dgm:cxn modelId="{E95C5665-FFA8-4453-AA5D-621ACBB0345F}" type="presParOf" srcId="{B3828AFA-9A9A-4E1F-ACC3-55856C731144}" destId="{4BE530A3-BF54-4BAB-8B34-B3B75F8FD9FF}" srcOrd="0" destOrd="0" presId="urn:microsoft.com/office/officeart/2009/3/layout/StepUpProcess"/>
    <dgm:cxn modelId="{8DFB243B-8AAC-49A8-AF23-5ED9273B65C6}" type="presParOf" srcId="{B3828AFA-9A9A-4E1F-ACC3-55856C731144}" destId="{035E9ADE-D6B7-4D62-8117-725691EB64C0}" srcOrd="1" destOrd="0" presId="urn:microsoft.com/office/officeart/2009/3/layout/StepUpProcess"/>
    <dgm:cxn modelId="{75A50FD8-5E68-4114-9290-9D1D2573602A}" type="presParOf" srcId="{B3828AFA-9A9A-4E1F-ACC3-55856C731144}" destId="{3C081DF5-BD3F-447D-969D-96A8D52609E1}" srcOrd="2" destOrd="0" presId="urn:microsoft.com/office/officeart/2009/3/layout/StepUpProcess"/>
    <dgm:cxn modelId="{13F35E53-BBE9-40C1-9236-599DB0616AB8}" type="presParOf" srcId="{5FFCC3F9-7AC0-4338-BB02-70CB502AD625}" destId="{217866C2-209F-48AE-A9BE-18091C230413}" srcOrd="7" destOrd="0" presId="urn:microsoft.com/office/officeart/2009/3/layout/StepUpProcess"/>
    <dgm:cxn modelId="{358DAB69-E21D-4ACB-A2CA-5ABDE6382D5D}" type="presParOf" srcId="{217866C2-209F-48AE-A9BE-18091C230413}" destId="{89F55B83-15F2-4B91-BEFD-73F6D783C660}" srcOrd="0" destOrd="0" presId="urn:microsoft.com/office/officeart/2009/3/layout/StepUpProcess"/>
    <dgm:cxn modelId="{314C9AF4-6E36-4C41-BA3D-1AEA16017F58}" type="presParOf" srcId="{5FFCC3F9-7AC0-4338-BB02-70CB502AD625}" destId="{197A1834-149B-4DB6-A3DA-F7878D0C8D91}" srcOrd="8" destOrd="0" presId="urn:microsoft.com/office/officeart/2009/3/layout/StepUpProcess"/>
    <dgm:cxn modelId="{DD842976-4DC3-4C58-A462-0AC7A2B01EC2}" type="presParOf" srcId="{197A1834-149B-4DB6-A3DA-F7878D0C8D91}" destId="{B8E7D985-3C8D-4D6C-9E9D-65AE103FC926}" srcOrd="0" destOrd="0" presId="urn:microsoft.com/office/officeart/2009/3/layout/StepUpProcess"/>
    <dgm:cxn modelId="{AD7FC73F-6019-4A2F-8F8F-347CF714354D}" type="presParOf" srcId="{197A1834-149B-4DB6-A3DA-F7878D0C8D91}" destId="{183B89E2-2C82-4D42-8B52-CDD621787B3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8FE463-C413-4449-8747-3C4627DEACC8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7CD24B-292C-44DC-A204-ED4DB7B598AE}">
      <dgm:prSet phldrT="[Текст]" custT="1"/>
      <dgm:spPr/>
      <dgm:t>
        <a:bodyPr/>
        <a:lstStyle/>
        <a:p>
          <a:r>
            <a:rPr lang="ru-RU" sz="1400" b="1" dirty="0" smtClean="0"/>
            <a:t>Школа</a:t>
          </a:r>
          <a:endParaRPr lang="ru-RU" sz="1400" b="1" dirty="0"/>
        </a:p>
      </dgm:t>
    </dgm:pt>
    <dgm:pt modelId="{F5B20AED-8382-44CE-AAD3-676B5B7CD600}" type="parTrans" cxnId="{9852CA6A-A143-44DA-AEEB-DE4EAC696966}">
      <dgm:prSet/>
      <dgm:spPr/>
      <dgm:t>
        <a:bodyPr/>
        <a:lstStyle/>
        <a:p>
          <a:endParaRPr lang="ru-RU"/>
        </a:p>
      </dgm:t>
    </dgm:pt>
    <dgm:pt modelId="{4D03090A-2802-4449-99EC-1EB3DCB55F5A}" type="sibTrans" cxnId="{9852CA6A-A143-44DA-AEEB-DE4EAC696966}">
      <dgm:prSet/>
      <dgm:spPr/>
      <dgm:t>
        <a:bodyPr/>
        <a:lstStyle/>
        <a:p>
          <a:endParaRPr lang="ru-RU"/>
        </a:p>
      </dgm:t>
    </dgm:pt>
    <dgm:pt modelId="{4980FA45-BC2A-4C8F-A1F6-6324F49031E9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Инструменты выполнения поставленных задач перед обучающимися в рамках предметных областей </a:t>
          </a:r>
        </a:p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окружающий мир, </a:t>
          </a:r>
        </a:p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математика, изобразительное искусство</a:t>
          </a:r>
        </a:p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 +</a:t>
          </a:r>
        </a:p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 подготовка к социальной практике  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2905496A-E92C-40D9-8326-3F3995F3090A}" type="parTrans" cxnId="{9ABCD0B1-3E78-441E-B01C-C793BE87F68F}">
      <dgm:prSet/>
      <dgm:spPr/>
      <dgm:t>
        <a:bodyPr/>
        <a:lstStyle/>
        <a:p>
          <a:endParaRPr lang="ru-RU"/>
        </a:p>
      </dgm:t>
    </dgm:pt>
    <dgm:pt modelId="{47E414EC-1D58-400A-A188-81DAF1082817}" type="sibTrans" cxnId="{9ABCD0B1-3E78-441E-B01C-C793BE87F68F}">
      <dgm:prSet/>
      <dgm:spPr/>
      <dgm:t>
        <a:bodyPr/>
        <a:lstStyle/>
        <a:p>
          <a:endParaRPr lang="ru-RU"/>
        </a:p>
      </dgm:t>
    </dgm:pt>
    <dgm:pt modelId="{CD02931F-7B56-4882-8408-60A5CDC6C49A}">
      <dgm:prSet phldrT="[Текст]" custT="1"/>
      <dgm:spPr/>
      <dgm:t>
        <a:bodyPr/>
        <a:lstStyle/>
        <a:p>
          <a:r>
            <a:rPr lang="ru-RU" sz="1400" b="1" dirty="0" smtClean="0"/>
            <a:t>ДО</a:t>
          </a:r>
          <a:endParaRPr lang="ru-RU" sz="1400" b="1" dirty="0"/>
        </a:p>
      </dgm:t>
    </dgm:pt>
    <dgm:pt modelId="{19762F6E-1A0E-4D36-A315-29869C42B54E}" type="parTrans" cxnId="{C8F376C9-672C-4B0B-81BE-FDFEC5F66276}">
      <dgm:prSet/>
      <dgm:spPr/>
      <dgm:t>
        <a:bodyPr/>
        <a:lstStyle/>
        <a:p>
          <a:endParaRPr lang="ru-RU"/>
        </a:p>
      </dgm:t>
    </dgm:pt>
    <dgm:pt modelId="{B38C3E98-E7DF-446D-A913-65471399BFEC}" type="sibTrans" cxnId="{C8F376C9-672C-4B0B-81BE-FDFEC5F66276}">
      <dgm:prSet/>
      <dgm:spPr/>
      <dgm:t>
        <a:bodyPr/>
        <a:lstStyle/>
        <a:p>
          <a:endParaRPr lang="ru-RU"/>
        </a:p>
      </dgm:t>
    </dgm:pt>
    <dgm:pt modelId="{E4C7C963-7A3B-4276-AD4F-27EF25BBBFC9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технологии изучения ПДД  тренировка </a:t>
          </a:r>
        </a:p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+</a:t>
          </a:r>
        </a:p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инструмент оценки личностных и </a:t>
          </a:r>
          <a:r>
            <a:rPr lang="ru-RU" sz="1600" dirty="0" err="1" smtClean="0">
              <a:solidFill>
                <a:schemeClr val="accent1">
                  <a:lumMod val="50000"/>
                </a:schemeClr>
              </a:solidFill>
            </a:rPr>
            <a:t>метапредметных</a:t>
          </a:r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 результатов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FA5A1525-0DE1-4036-91A5-EE6636F7BAE9}" type="parTrans" cxnId="{5E16104B-0C62-488F-8BBA-78B0510D6D09}">
      <dgm:prSet/>
      <dgm:spPr/>
      <dgm:t>
        <a:bodyPr/>
        <a:lstStyle/>
        <a:p>
          <a:endParaRPr lang="ru-RU"/>
        </a:p>
      </dgm:t>
    </dgm:pt>
    <dgm:pt modelId="{D01C317F-21C3-4A01-AF15-F9FE6A59DE02}" type="sibTrans" cxnId="{5E16104B-0C62-488F-8BBA-78B0510D6D09}">
      <dgm:prSet/>
      <dgm:spPr/>
      <dgm:t>
        <a:bodyPr/>
        <a:lstStyle/>
        <a:p>
          <a:endParaRPr lang="ru-RU"/>
        </a:p>
      </dgm:t>
    </dgm:pt>
    <dgm:pt modelId="{F7CCA914-3F2E-429D-A275-C7F262C35D99}" type="pres">
      <dgm:prSet presAssocID="{EB8FE463-C413-4449-8747-3C4627DEACC8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327EA3B-837B-4BAD-85C9-4F67F28311FC}" type="pres">
      <dgm:prSet presAssocID="{697CD24B-292C-44DC-A204-ED4DB7B598AE}" presName="ParentComposite" presStyleCnt="0"/>
      <dgm:spPr/>
    </dgm:pt>
    <dgm:pt modelId="{991882AF-1547-47A7-A100-55930768321D}" type="pres">
      <dgm:prSet presAssocID="{697CD24B-292C-44DC-A204-ED4DB7B598AE}" presName="Chord" presStyleLbl="bgShp" presStyleIdx="0" presStyleCnt="2" custScaleX="220823" custScaleY="209569" custLinFactNeighborX="3769" custLinFactNeighborY="31580"/>
      <dgm:spPr/>
    </dgm:pt>
    <dgm:pt modelId="{F5F44E6C-1C3D-4F46-B72B-29BC8AF09D85}" type="pres">
      <dgm:prSet presAssocID="{697CD24B-292C-44DC-A204-ED4DB7B598AE}" presName="Pie" presStyleLbl="alignNode1" presStyleIdx="0" presStyleCnt="2" custScaleX="105636" custScaleY="114851" custLinFactNeighborX="-8807" custLinFactNeighborY="-13059"/>
      <dgm:spPr/>
    </dgm:pt>
    <dgm:pt modelId="{9B52C195-97AC-4283-AE37-8BFCD37F5C38}" type="pres">
      <dgm:prSet presAssocID="{697CD24B-292C-44DC-A204-ED4DB7B598AE}" presName="Parent" presStyleLbl="revTx" presStyleIdx="0" presStyleCnt="4" custLinFactNeighborX="12237" custLinFactNeighborY="-3908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96D0C-CFEB-4D21-A801-27155584ECD3}" type="pres">
      <dgm:prSet presAssocID="{47E414EC-1D58-400A-A188-81DAF1082817}" presName="negSibTrans" presStyleCnt="0"/>
      <dgm:spPr/>
    </dgm:pt>
    <dgm:pt modelId="{C88E904E-9E17-4133-9060-88F93A9B3075}" type="pres">
      <dgm:prSet presAssocID="{697CD24B-292C-44DC-A204-ED4DB7B598AE}" presName="composite" presStyleCnt="0"/>
      <dgm:spPr/>
    </dgm:pt>
    <dgm:pt modelId="{F45B0712-ABBE-4F43-A43F-148DD69EB4CA}" type="pres">
      <dgm:prSet presAssocID="{697CD24B-292C-44DC-A204-ED4DB7B598AE}" presName="Child" presStyleLbl="revTx" presStyleIdx="1" presStyleCnt="4" custScaleX="120879" custScaleY="64081" custLinFactNeighborX="-24473" custLinFactNeighborY="-17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39204-B5BC-40A4-A7A6-DB10FC93D9B1}" type="pres">
      <dgm:prSet presAssocID="{4D03090A-2802-4449-99EC-1EB3DCB55F5A}" presName="sibTrans" presStyleCnt="0"/>
      <dgm:spPr/>
    </dgm:pt>
    <dgm:pt modelId="{C97AC684-7291-4B87-A071-89264BB500BD}" type="pres">
      <dgm:prSet presAssocID="{CD02931F-7B56-4882-8408-60A5CDC6C49A}" presName="ParentComposite" presStyleCnt="0"/>
      <dgm:spPr/>
    </dgm:pt>
    <dgm:pt modelId="{51AD4025-88DE-4DBA-9EEF-AC53F704BCB8}" type="pres">
      <dgm:prSet presAssocID="{CD02931F-7B56-4882-8408-60A5CDC6C49A}" presName="Chord" presStyleLbl="bgShp" presStyleIdx="1" presStyleCnt="2" custScaleX="212039" custScaleY="198525" custLinFactNeighborX="-94442" custLinFactNeighborY="24510"/>
      <dgm:spPr/>
      <dgm:t>
        <a:bodyPr/>
        <a:lstStyle/>
        <a:p>
          <a:endParaRPr lang="ru-RU"/>
        </a:p>
      </dgm:t>
    </dgm:pt>
    <dgm:pt modelId="{D6FF5962-EA7E-40E4-AB4F-23E6F616E94A}" type="pres">
      <dgm:prSet presAssocID="{CD02931F-7B56-4882-8408-60A5CDC6C49A}" presName="Pie" presStyleLbl="alignNode1" presStyleIdx="1" presStyleCnt="2" custLinFactX="-27362" custLinFactNeighborX="-100000" custLinFactNeighborY="-2263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6524058-4B5F-4208-AB9C-3BF3D68525E8}" type="pres">
      <dgm:prSet presAssocID="{CD02931F-7B56-4882-8408-60A5CDC6C49A}" presName="Parent" presStyleLbl="revTx" presStyleIdx="2" presStyleCnt="4" custLinFactX="-51234" custLinFactNeighborX="-100000" custLinFactNeighborY="-366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5945D-D634-437A-A27C-9D80A4A043AA}" type="pres">
      <dgm:prSet presAssocID="{D01C317F-21C3-4A01-AF15-F9FE6A59DE02}" presName="negSibTrans" presStyleCnt="0"/>
      <dgm:spPr/>
    </dgm:pt>
    <dgm:pt modelId="{089D1612-FBC9-49C0-91CC-04A3E5008905}" type="pres">
      <dgm:prSet presAssocID="{CD02931F-7B56-4882-8408-60A5CDC6C49A}" presName="composite" presStyleCnt="0"/>
      <dgm:spPr/>
    </dgm:pt>
    <dgm:pt modelId="{C9EBFAEF-E03C-4A71-8F3A-F57B3714A31B}" type="pres">
      <dgm:prSet presAssocID="{CD02931F-7B56-4882-8408-60A5CDC6C49A}" presName="Child" presStyleLbl="revTx" presStyleIdx="3" presStyleCnt="4" custScaleX="109543" custLinFactNeighborX="-68372" custLinFactNeighborY="17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F7AB93-6331-4590-AEF5-1E1F97FD925B}" type="presOf" srcId="{697CD24B-292C-44DC-A204-ED4DB7B598AE}" destId="{9B52C195-97AC-4283-AE37-8BFCD37F5C38}" srcOrd="0" destOrd="0" presId="urn:microsoft.com/office/officeart/2009/3/layout/PieProcess"/>
    <dgm:cxn modelId="{ADBCDE85-B316-4D7F-A81A-4645D366D38E}" type="presOf" srcId="{E4C7C963-7A3B-4276-AD4F-27EF25BBBFC9}" destId="{C9EBFAEF-E03C-4A71-8F3A-F57B3714A31B}" srcOrd="0" destOrd="0" presId="urn:microsoft.com/office/officeart/2009/3/layout/PieProcess"/>
    <dgm:cxn modelId="{10B2DD54-2CD1-427B-A8AB-15D2E6130C16}" type="presOf" srcId="{EB8FE463-C413-4449-8747-3C4627DEACC8}" destId="{F7CCA914-3F2E-429D-A275-C7F262C35D99}" srcOrd="0" destOrd="0" presId="urn:microsoft.com/office/officeart/2009/3/layout/PieProcess"/>
    <dgm:cxn modelId="{9ABCD0B1-3E78-441E-B01C-C793BE87F68F}" srcId="{697CD24B-292C-44DC-A204-ED4DB7B598AE}" destId="{4980FA45-BC2A-4C8F-A1F6-6324F49031E9}" srcOrd="0" destOrd="0" parTransId="{2905496A-E92C-40D9-8326-3F3995F3090A}" sibTransId="{47E414EC-1D58-400A-A188-81DAF1082817}"/>
    <dgm:cxn modelId="{9852CA6A-A143-44DA-AEEB-DE4EAC696966}" srcId="{EB8FE463-C413-4449-8747-3C4627DEACC8}" destId="{697CD24B-292C-44DC-A204-ED4DB7B598AE}" srcOrd="0" destOrd="0" parTransId="{F5B20AED-8382-44CE-AAD3-676B5B7CD600}" sibTransId="{4D03090A-2802-4449-99EC-1EB3DCB55F5A}"/>
    <dgm:cxn modelId="{484351EC-9F43-4700-9C77-CB70756B427D}" type="presOf" srcId="{CD02931F-7B56-4882-8408-60A5CDC6C49A}" destId="{F6524058-4B5F-4208-AB9C-3BF3D68525E8}" srcOrd="0" destOrd="0" presId="urn:microsoft.com/office/officeart/2009/3/layout/PieProcess"/>
    <dgm:cxn modelId="{5E16104B-0C62-488F-8BBA-78B0510D6D09}" srcId="{CD02931F-7B56-4882-8408-60A5CDC6C49A}" destId="{E4C7C963-7A3B-4276-AD4F-27EF25BBBFC9}" srcOrd="0" destOrd="0" parTransId="{FA5A1525-0DE1-4036-91A5-EE6636F7BAE9}" sibTransId="{D01C317F-21C3-4A01-AF15-F9FE6A59DE02}"/>
    <dgm:cxn modelId="{C8F376C9-672C-4B0B-81BE-FDFEC5F66276}" srcId="{EB8FE463-C413-4449-8747-3C4627DEACC8}" destId="{CD02931F-7B56-4882-8408-60A5CDC6C49A}" srcOrd="1" destOrd="0" parTransId="{19762F6E-1A0E-4D36-A315-29869C42B54E}" sibTransId="{B38C3E98-E7DF-446D-A913-65471399BFEC}"/>
    <dgm:cxn modelId="{72121D75-7D24-471C-94F5-377E7F43DBEF}" type="presOf" srcId="{4980FA45-BC2A-4C8F-A1F6-6324F49031E9}" destId="{F45B0712-ABBE-4F43-A43F-148DD69EB4CA}" srcOrd="0" destOrd="0" presId="urn:microsoft.com/office/officeart/2009/3/layout/PieProcess"/>
    <dgm:cxn modelId="{4769BDB7-9A3C-485C-86F8-02097B459D89}" type="presParOf" srcId="{F7CCA914-3F2E-429D-A275-C7F262C35D99}" destId="{2327EA3B-837B-4BAD-85C9-4F67F28311FC}" srcOrd="0" destOrd="0" presId="urn:microsoft.com/office/officeart/2009/3/layout/PieProcess"/>
    <dgm:cxn modelId="{728DC2A1-ECD4-45E3-922D-0BED3201BB2E}" type="presParOf" srcId="{2327EA3B-837B-4BAD-85C9-4F67F28311FC}" destId="{991882AF-1547-47A7-A100-55930768321D}" srcOrd="0" destOrd="0" presId="urn:microsoft.com/office/officeart/2009/3/layout/PieProcess"/>
    <dgm:cxn modelId="{85282986-16F5-4DC5-88AA-34701B8FD856}" type="presParOf" srcId="{2327EA3B-837B-4BAD-85C9-4F67F28311FC}" destId="{F5F44E6C-1C3D-4F46-B72B-29BC8AF09D85}" srcOrd="1" destOrd="0" presId="urn:microsoft.com/office/officeart/2009/3/layout/PieProcess"/>
    <dgm:cxn modelId="{F3D9643A-2F3F-4E4E-BEB1-FBF65F73560E}" type="presParOf" srcId="{2327EA3B-837B-4BAD-85C9-4F67F28311FC}" destId="{9B52C195-97AC-4283-AE37-8BFCD37F5C38}" srcOrd="2" destOrd="0" presId="urn:microsoft.com/office/officeart/2009/3/layout/PieProcess"/>
    <dgm:cxn modelId="{7A08CB62-2155-44EB-9C55-24A077BCC8D9}" type="presParOf" srcId="{F7CCA914-3F2E-429D-A275-C7F262C35D99}" destId="{58F96D0C-CFEB-4D21-A801-27155584ECD3}" srcOrd="1" destOrd="0" presId="urn:microsoft.com/office/officeart/2009/3/layout/PieProcess"/>
    <dgm:cxn modelId="{0E987557-5A5F-43D9-B726-4AFD43FD87A2}" type="presParOf" srcId="{F7CCA914-3F2E-429D-A275-C7F262C35D99}" destId="{C88E904E-9E17-4133-9060-88F93A9B3075}" srcOrd="2" destOrd="0" presId="urn:microsoft.com/office/officeart/2009/3/layout/PieProcess"/>
    <dgm:cxn modelId="{7DE3188A-0835-42B8-82FE-978CD59963FA}" type="presParOf" srcId="{C88E904E-9E17-4133-9060-88F93A9B3075}" destId="{F45B0712-ABBE-4F43-A43F-148DD69EB4CA}" srcOrd="0" destOrd="0" presId="urn:microsoft.com/office/officeart/2009/3/layout/PieProcess"/>
    <dgm:cxn modelId="{22AE3491-79CB-49BD-A27D-8407D5411044}" type="presParOf" srcId="{F7CCA914-3F2E-429D-A275-C7F262C35D99}" destId="{12439204-B5BC-40A4-A7A6-DB10FC93D9B1}" srcOrd="3" destOrd="0" presId="urn:microsoft.com/office/officeart/2009/3/layout/PieProcess"/>
    <dgm:cxn modelId="{BB884FA7-35EF-4DED-8525-32BE0D8A5057}" type="presParOf" srcId="{F7CCA914-3F2E-429D-A275-C7F262C35D99}" destId="{C97AC684-7291-4B87-A071-89264BB500BD}" srcOrd="4" destOrd="0" presId="urn:microsoft.com/office/officeart/2009/3/layout/PieProcess"/>
    <dgm:cxn modelId="{A3285A08-C9C9-4EF5-A44A-09FFC1176938}" type="presParOf" srcId="{C97AC684-7291-4B87-A071-89264BB500BD}" destId="{51AD4025-88DE-4DBA-9EEF-AC53F704BCB8}" srcOrd="0" destOrd="0" presId="urn:microsoft.com/office/officeart/2009/3/layout/PieProcess"/>
    <dgm:cxn modelId="{CAD81E79-D555-4848-9825-B049E6AB000B}" type="presParOf" srcId="{C97AC684-7291-4B87-A071-89264BB500BD}" destId="{D6FF5962-EA7E-40E4-AB4F-23E6F616E94A}" srcOrd="1" destOrd="0" presId="urn:microsoft.com/office/officeart/2009/3/layout/PieProcess"/>
    <dgm:cxn modelId="{2CAC3042-6DD7-40EE-AE39-3AA8D2CA0BA0}" type="presParOf" srcId="{C97AC684-7291-4B87-A071-89264BB500BD}" destId="{F6524058-4B5F-4208-AB9C-3BF3D68525E8}" srcOrd="2" destOrd="0" presId="urn:microsoft.com/office/officeart/2009/3/layout/PieProcess"/>
    <dgm:cxn modelId="{4983771C-A17B-4997-A6FB-3EDEB0605B98}" type="presParOf" srcId="{F7CCA914-3F2E-429D-A275-C7F262C35D99}" destId="{6D25945D-D634-437A-A27C-9D80A4A043AA}" srcOrd="5" destOrd="0" presId="urn:microsoft.com/office/officeart/2009/3/layout/PieProcess"/>
    <dgm:cxn modelId="{5BD5C50F-4BC8-405C-B43D-4B9304BC2361}" type="presParOf" srcId="{F7CCA914-3F2E-429D-A275-C7F262C35D99}" destId="{089D1612-FBC9-49C0-91CC-04A3E5008905}" srcOrd="6" destOrd="0" presId="urn:microsoft.com/office/officeart/2009/3/layout/PieProcess"/>
    <dgm:cxn modelId="{D2B63713-0F6E-48BA-A0DF-A01616158550}" type="presParOf" srcId="{089D1612-FBC9-49C0-91CC-04A3E5008905}" destId="{C9EBFAEF-E03C-4A71-8F3A-F57B3714A31B}" srcOrd="0" destOrd="0" presId="urn:microsoft.com/office/officeart/2009/3/layout/Pie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159B-428E-42A3-934A-DF0D5F1C4ACE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1C05-FB84-4007-BBCC-97B2BD2EB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3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159B-428E-42A3-934A-DF0D5F1C4ACE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1C05-FB84-4007-BBCC-97B2BD2EB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14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159B-428E-42A3-934A-DF0D5F1C4ACE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1C05-FB84-4007-BBCC-97B2BD2EB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9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159B-428E-42A3-934A-DF0D5F1C4ACE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1C05-FB84-4007-BBCC-97B2BD2EB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4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159B-428E-42A3-934A-DF0D5F1C4ACE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1C05-FB84-4007-BBCC-97B2BD2EB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6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159B-428E-42A3-934A-DF0D5F1C4ACE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1C05-FB84-4007-BBCC-97B2BD2EB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27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159B-428E-42A3-934A-DF0D5F1C4ACE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1C05-FB84-4007-BBCC-97B2BD2EB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01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159B-428E-42A3-934A-DF0D5F1C4ACE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1C05-FB84-4007-BBCC-97B2BD2EB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18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159B-428E-42A3-934A-DF0D5F1C4ACE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1C05-FB84-4007-BBCC-97B2BD2EB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90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159B-428E-42A3-934A-DF0D5F1C4ACE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1C05-FB84-4007-BBCC-97B2BD2EB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82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159B-428E-42A3-934A-DF0D5F1C4ACE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1C05-FB84-4007-BBCC-97B2BD2EB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20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7159B-428E-42A3-934A-DF0D5F1C4ACE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B1C05-FB84-4007-BBCC-97B2BD2EB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3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785" y="365123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100" b="1" dirty="0"/>
              <a:t>III краевой конкурс дополнительных общеобразовательных программ, реализуемых в сетевой форме </a:t>
            </a:r>
            <a:r>
              <a:rPr lang="ru-RU" sz="2100" b="1" dirty="0" smtClean="0"/>
              <a:t>в номинации </a:t>
            </a:r>
            <a:r>
              <a:rPr lang="ru-RU" sz="2100" b="1" dirty="0"/>
              <a:t>«Организационно-управленческие модели»</a:t>
            </a:r>
            <a:endParaRPr lang="ru-RU" sz="21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 smtClean="0"/>
              <a:t>«Организационно-управленческая </a:t>
            </a:r>
            <a:r>
              <a:rPr lang="ru-RU" sz="1800" dirty="0"/>
              <a:t>модель реализации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/>
              <a:t>дополнительной </a:t>
            </a:r>
            <a:r>
              <a:rPr lang="ru-RU" sz="1800" dirty="0" smtClean="0"/>
              <a:t>общеобразовательной общеразвивающей </a:t>
            </a:r>
            <a:r>
              <a:rPr lang="ru-RU" sz="1800" dirty="0"/>
              <a:t>программы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/>
              <a:t> «Культура дорожного движения</a:t>
            </a:r>
            <a:r>
              <a:rPr lang="ru-RU" sz="1800" dirty="0" smtClean="0"/>
              <a:t>»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b="1" dirty="0" smtClean="0"/>
              <a:t>Возраст </a:t>
            </a:r>
            <a:r>
              <a:rPr lang="ru-RU" sz="1800" b="1" dirty="0"/>
              <a:t>участников программы: </a:t>
            </a:r>
            <a:r>
              <a:rPr lang="ru-RU" sz="1800" dirty="0"/>
              <a:t>9-11 лет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Срок реализации программы: </a:t>
            </a:r>
            <a:r>
              <a:rPr lang="ru-RU" sz="1800" dirty="0"/>
              <a:t>1 </a:t>
            </a:r>
            <a:r>
              <a:rPr lang="ru-RU" sz="1800" dirty="0" smtClean="0"/>
              <a:t>год (144 часа)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Количество обучающихся: </a:t>
            </a:r>
            <a:r>
              <a:rPr lang="ru-RU" sz="1800" dirty="0" smtClean="0"/>
              <a:t>155</a:t>
            </a:r>
            <a:r>
              <a:rPr lang="ru-RU" sz="18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Организация заявитель: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/>
              <a:t>Краевое </a:t>
            </a:r>
            <a:r>
              <a:rPr lang="ru-RU" sz="1800" dirty="0"/>
              <a:t>государственное образовательное учреждение дополнительного образования «Красноярский краевой </a:t>
            </a:r>
            <a:r>
              <a:rPr lang="ru-RU" sz="1800" dirty="0" smtClean="0"/>
              <a:t>Дворец </a:t>
            </a:r>
            <a:r>
              <a:rPr lang="ru-RU" sz="1800" dirty="0"/>
              <a:t>пионеров</a:t>
            </a:r>
            <a:r>
              <a:rPr lang="ru-RU" sz="1800" dirty="0" smtClean="0"/>
              <a:t>», лаборатория «Центр безопасности дорожного движения»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Организации </a:t>
            </a:r>
            <a:r>
              <a:rPr lang="ru-RU" sz="1800" b="1" dirty="0"/>
              <a:t>партнеры: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УГИБДД ГУ МВД России по Красноярскому краю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МБОУ СОШ №</a:t>
            </a:r>
            <a:r>
              <a:rPr lang="ru-RU" sz="1800" dirty="0" smtClean="0"/>
              <a:t>3 г</a:t>
            </a:r>
            <a:r>
              <a:rPr lang="ru-RU" sz="1800" dirty="0"/>
              <a:t>. Красноярска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МБОУ </a:t>
            </a:r>
            <a:r>
              <a:rPr lang="ru-RU" sz="1800" dirty="0"/>
              <a:t>«СШ № 46</a:t>
            </a:r>
            <a:r>
              <a:rPr lang="ru-RU" sz="1800" dirty="0" smtClean="0"/>
              <a:t>»</a:t>
            </a:r>
            <a:r>
              <a:rPr lang="ru-RU" sz="1800" dirty="0"/>
              <a:t> г. Красноярска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МБОУ </a:t>
            </a:r>
            <a:r>
              <a:rPr lang="ru-RU" sz="1800" dirty="0"/>
              <a:t>«СШ № 80</a:t>
            </a:r>
            <a:r>
              <a:rPr lang="ru-RU" sz="1800" dirty="0" smtClean="0"/>
              <a:t>»</a:t>
            </a:r>
            <a:r>
              <a:rPr lang="ru-RU" sz="1800" dirty="0"/>
              <a:t> г. Красноярска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МБОУ </a:t>
            </a:r>
            <a:r>
              <a:rPr lang="ru-RU" sz="1800" dirty="0"/>
              <a:t>«СШ № 153» </a:t>
            </a:r>
            <a:r>
              <a:rPr lang="ru-RU" sz="1800" dirty="0" smtClean="0"/>
              <a:t>г. </a:t>
            </a:r>
            <a:r>
              <a:rPr lang="ru-RU" sz="1800" dirty="0"/>
              <a:t>Красноярска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" r="6613"/>
          <a:stretch>
            <a:fillRect/>
          </a:stretch>
        </p:blipFill>
        <p:spPr bwMode="auto">
          <a:xfrm>
            <a:off x="961292" y="365123"/>
            <a:ext cx="10257693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7891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015" y="1441939"/>
            <a:ext cx="9999785" cy="502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данной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оргуправленческой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модели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инициатором заказа может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быть любой из трех организаций-партнеров.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Авторы модели не рекомендуют упрощать модель таким образом из-за грамотного распределения ресурсов учреждений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Возможна трансляция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оргуправленческой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модели программ данного типа для любых условий и только данной целевой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аудитории (школьников),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модификации программы для другой возрастной категории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Формы тиражирования: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Курсы повышения квалификации, инструктивные семинары для педагогов, очные консультации;</a:t>
            </a:r>
          </a:p>
          <a:p>
            <a:pPr algn="just"/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Публикации, брошюры, конкурсы.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18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Тиражирование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2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652096" y="1114763"/>
            <a:ext cx="6144358" cy="5756031"/>
            <a:chOff x="2581275" y="312420"/>
            <a:chExt cx="6795135" cy="6545580"/>
          </a:xfrm>
        </p:grpSpPr>
        <p:sp>
          <p:nvSpPr>
            <p:cNvPr id="7" name="Дуга 6"/>
            <p:cNvSpPr/>
            <p:nvPr/>
          </p:nvSpPr>
          <p:spPr>
            <a:xfrm>
              <a:off x="2581275" y="312420"/>
              <a:ext cx="6795135" cy="6545580"/>
            </a:xfrm>
            <a:prstGeom prst="arc">
              <a:avLst>
                <a:gd name="adj1" fmla="val 16200000"/>
                <a:gd name="adj2" fmla="val 21413518"/>
              </a:avLst>
            </a:prstGeom>
            <a:ln w="41275">
              <a:solidFill>
                <a:schemeClr val="accent5"/>
              </a:solidFill>
              <a:prstDash val="dash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chemeClr val="tx1">
                    <a:alpha val="76000"/>
                  </a:schemeClr>
                </a:solidFill>
              </a:endParaRPr>
            </a:p>
          </p:txBody>
        </p:sp>
        <p:sp>
          <p:nvSpPr>
            <p:cNvPr id="5" name="Пирог 4"/>
            <p:cNvSpPr/>
            <p:nvPr/>
          </p:nvSpPr>
          <p:spPr>
            <a:xfrm>
              <a:off x="2754630" y="312420"/>
              <a:ext cx="6621780" cy="6225540"/>
            </a:xfrm>
            <a:prstGeom prst="pi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3916680" y="3470520"/>
              <a:ext cx="2148840" cy="2226360"/>
            </a:xfrm>
            <a:prstGeom prst="line">
              <a:avLst/>
            </a:prstGeom>
            <a:ln w="47625" cap="rnd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Овал 3"/>
            <p:cNvSpPr/>
            <p:nvPr/>
          </p:nvSpPr>
          <p:spPr>
            <a:xfrm>
              <a:off x="5128260" y="2480310"/>
              <a:ext cx="1874520" cy="188976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ДООП</a:t>
              </a:r>
              <a:endParaRPr lang="ru-RU" sz="2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39440" y="2213941"/>
              <a:ext cx="247078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</a:rPr>
                <a:t>Организации </a:t>
              </a:r>
            </a:p>
            <a:p>
              <a:pPr algn="ctr"/>
              <a:r>
                <a:rPr lang="ru-RU" sz="2800" b="1" dirty="0" smtClean="0">
                  <a:solidFill>
                    <a:srgbClr val="002060"/>
                  </a:solidFill>
                </a:rPr>
                <a:t>ДО</a:t>
              </a:r>
              <a:endParaRPr lang="ru-RU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10225" y="4528220"/>
              <a:ext cx="247078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</a:rPr>
                <a:t>Организации </a:t>
              </a:r>
            </a:p>
            <a:p>
              <a:pPr algn="ctr"/>
              <a:r>
                <a:rPr lang="ru-RU" sz="2800" b="1" dirty="0" smtClean="0">
                  <a:solidFill>
                    <a:srgbClr val="002060"/>
                  </a:solidFill>
                </a:rPr>
                <a:t>ОО</a:t>
              </a:r>
              <a:endParaRPr lang="ru-RU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691026" y="2570873"/>
            <a:ext cx="2996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Госавтоинспекция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753350" y="1224450"/>
            <a:ext cx="3733800" cy="472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Реализация ДООП – </a:t>
            </a:r>
          </a:p>
          <a:p>
            <a:pPr algn="ctr"/>
            <a:r>
              <a:rPr lang="ru-RU" sz="4000" b="1" u="sng" dirty="0"/>
              <a:t>с</a:t>
            </a:r>
            <a:r>
              <a:rPr lang="ru-RU" sz="4000" b="1" u="sng" dirty="0" smtClean="0"/>
              <a:t>етевая форма</a:t>
            </a:r>
            <a:endParaRPr lang="ru-RU" sz="4000" b="1" u="sng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8584" y="236538"/>
            <a:ext cx="10691447" cy="73915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Субъекты сетевого взаимодействия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9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/>
          </p:nvPr>
        </p:nvGraphicFramePr>
        <p:xfrm>
          <a:off x="915240" y="-242930"/>
          <a:ext cx="10290412" cy="5704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8866" y="232012"/>
            <a:ext cx="104541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i="1" dirty="0"/>
              <a:t>О сетевом партнёрстве, вкладах каждой организации в реализацию содержания программы.</a:t>
            </a:r>
            <a:endParaRPr lang="ru-RU" sz="2400" dirty="0"/>
          </a:p>
          <a:p>
            <a:endParaRPr lang="ru-RU" sz="2200" b="1" dirty="0"/>
          </a:p>
        </p:txBody>
      </p:sp>
      <p:sp>
        <p:nvSpPr>
          <p:cNvPr id="6" name="Минус 5"/>
          <p:cNvSpPr/>
          <p:nvPr/>
        </p:nvSpPr>
        <p:spPr>
          <a:xfrm>
            <a:off x="-1461573" y="4723175"/>
            <a:ext cx="15367379" cy="12555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Зона ответственности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0081" y="5674162"/>
            <a:ext cx="2231093" cy="10712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УДО</a:t>
            </a:r>
          </a:p>
          <a:p>
            <a:pPr algn="ctr"/>
            <a:r>
              <a:rPr lang="ru-RU" dirty="0" smtClean="0"/>
              <a:t>+</a:t>
            </a:r>
          </a:p>
          <a:p>
            <a:pPr algn="ctr"/>
            <a:r>
              <a:rPr lang="ru-RU" dirty="0"/>
              <a:t>Госавтоинспекция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49959" y="6079392"/>
            <a:ext cx="1854591" cy="4923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Школа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13214" y="6106504"/>
            <a:ext cx="1561513" cy="4923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Школа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1538" y="6106504"/>
            <a:ext cx="2157543" cy="4923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Госавтоинспекция 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13715" y="5648468"/>
            <a:ext cx="2231093" cy="10712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УДО</a:t>
            </a:r>
          </a:p>
          <a:p>
            <a:pPr algn="ctr"/>
            <a:r>
              <a:rPr lang="ru-RU" dirty="0" smtClean="0"/>
              <a:t>+</a:t>
            </a:r>
          </a:p>
          <a:p>
            <a:pPr algn="ctr"/>
            <a:r>
              <a:rPr lang="ru-RU" dirty="0"/>
              <a:t>Госавтоинспекция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19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33"/>
    </mc:Choice>
    <mc:Fallback xmlns="">
      <p:transition spd="slow" advTm="2583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308" y="773723"/>
            <a:ext cx="1116036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Ожидаемые результаты и способы определения их результативности. </a:t>
            </a:r>
          </a:p>
          <a:p>
            <a:r>
              <a:rPr lang="ru-RU" sz="2400" dirty="0"/>
              <a:t>Образовательные результаты сформулированы в соответствии с требованиями ФГОС НОО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Основной </a:t>
            </a:r>
            <a:r>
              <a:rPr lang="ru-RU" sz="2400" b="1" dirty="0">
                <a:solidFill>
                  <a:srgbClr val="0070C0"/>
                </a:solidFill>
              </a:rPr>
              <a:t>личностный </a:t>
            </a:r>
            <a:r>
              <a:rPr lang="ru-RU" sz="2400" b="1" dirty="0" smtClean="0">
                <a:solidFill>
                  <a:srgbClr val="0070C0"/>
                </a:solidFill>
              </a:rPr>
              <a:t>результат: </a:t>
            </a:r>
            <a:endParaRPr lang="ru-RU" sz="2400" b="1" dirty="0">
              <a:solidFill>
                <a:srgbClr val="0070C0"/>
              </a:solidFill>
            </a:endParaRPr>
          </a:p>
          <a:p>
            <a:r>
              <a:rPr lang="ru-RU" sz="2400" dirty="0"/>
              <a:t>установка на безопасное поведение на дороге и знание правил безопасного поведения в дорожно-транспортных ситуациях и средах. </a:t>
            </a:r>
          </a:p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b="1" dirty="0" err="1" smtClean="0">
                <a:solidFill>
                  <a:srgbClr val="0070C0"/>
                </a:solidFill>
              </a:rPr>
              <a:t>Метапредметный</a:t>
            </a:r>
            <a:r>
              <a:rPr lang="ru-RU" sz="2400" b="1" dirty="0" smtClean="0">
                <a:solidFill>
                  <a:srgbClr val="0070C0"/>
                </a:solidFill>
              </a:rPr>
              <a:t> результат:</a:t>
            </a:r>
            <a:endParaRPr lang="ru-RU" sz="2400" b="1" dirty="0">
              <a:solidFill>
                <a:srgbClr val="0070C0"/>
              </a:solidFill>
            </a:endParaRPr>
          </a:p>
          <a:p>
            <a:pPr algn="just"/>
            <a:r>
              <a:rPr lang="ru-RU" sz="2400" dirty="0"/>
              <a:t>НОО-М-6) использование знаково-символических средств представления информации для создания моделей изучаемых объектов и процессов: безопасного поведения на дорогах, построения безопасных пешеходных маршрутов в городской среде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829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17014835"/>
              </p:ext>
            </p:extLst>
          </p:nvPr>
        </p:nvGraphicFramePr>
        <p:xfrm>
          <a:off x="223124" y="-150578"/>
          <a:ext cx="11249873" cy="5854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Минус 11"/>
          <p:cNvSpPr/>
          <p:nvPr/>
        </p:nvSpPr>
        <p:spPr>
          <a:xfrm>
            <a:off x="2830327" y="3001653"/>
            <a:ext cx="6776113" cy="65509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991363" y="3751396"/>
            <a:ext cx="423081" cy="464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4192178" y="4380932"/>
            <a:ext cx="4021450" cy="2268940"/>
            <a:chOff x="2994060" y="3357102"/>
            <a:chExt cx="5244551" cy="3038454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208" y="3849461"/>
              <a:ext cx="1627426" cy="1824807"/>
            </a:xfrm>
            <a:prstGeom prst="rect">
              <a:avLst/>
            </a:prstGeom>
          </p:spPr>
        </p:pic>
        <p:sp>
          <p:nvSpPr>
            <p:cNvPr id="6" name="Скругленная прямоугольная выноска 5"/>
            <p:cNvSpPr/>
            <p:nvPr/>
          </p:nvSpPr>
          <p:spPr>
            <a:xfrm rot="18835160">
              <a:off x="2644233" y="3706929"/>
              <a:ext cx="1663229" cy="963575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ЛИЧНОСТНЫЕ</a:t>
              </a:r>
              <a:endParaRPr lang="ru-RU" dirty="0"/>
            </a:p>
          </p:txBody>
        </p:sp>
        <p:sp>
          <p:nvSpPr>
            <p:cNvPr id="8" name="Скругленная прямоугольная выноска 7"/>
            <p:cNvSpPr/>
            <p:nvPr/>
          </p:nvSpPr>
          <p:spPr>
            <a:xfrm rot="2670587">
              <a:off x="6537446" y="3744208"/>
              <a:ext cx="1701165" cy="944935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МЕТАПРЕДМЕТНЫЕ</a:t>
              </a:r>
              <a:endParaRPr lang="ru-RU" dirty="0"/>
            </a:p>
          </p:txBody>
        </p:sp>
        <p:sp>
          <p:nvSpPr>
            <p:cNvPr id="16" name="Скругленная прямоугольная выноска 15"/>
            <p:cNvSpPr/>
            <p:nvPr/>
          </p:nvSpPr>
          <p:spPr>
            <a:xfrm rot="10800000">
              <a:off x="3825029" y="5731284"/>
              <a:ext cx="3199909" cy="664272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53636" y="5878753"/>
              <a:ext cx="2565780" cy="494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lt1"/>
                  </a:solidFill>
                </a:rPr>
                <a:t>Предметные</a:t>
              </a:r>
            </a:p>
          </p:txBody>
        </p:sp>
      </p:grpSp>
      <p:sp>
        <p:nvSpPr>
          <p:cNvPr id="11" name="Хорда 10"/>
          <p:cNvSpPr/>
          <p:nvPr/>
        </p:nvSpPr>
        <p:spPr>
          <a:xfrm>
            <a:off x="9682837" y="281544"/>
            <a:ext cx="1718287" cy="2305964"/>
          </a:xfrm>
          <a:prstGeom prst="chord">
            <a:avLst>
              <a:gd name="adj1" fmla="val 4800000"/>
              <a:gd name="adj2" fmla="val 16818506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Пирог 13"/>
          <p:cNvSpPr/>
          <p:nvPr/>
        </p:nvSpPr>
        <p:spPr>
          <a:xfrm>
            <a:off x="9919304" y="597909"/>
            <a:ext cx="821432" cy="950466"/>
          </a:xfrm>
          <a:prstGeom prst="pie">
            <a:avLst>
              <a:gd name="adj1" fmla="val 9000000"/>
              <a:gd name="adj2" fmla="val 16200000"/>
            </a:avLst>
          </a:prstGeom>
          <a:blipFill rotWithShape="0">
            <a:blip r:embed="rId8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extBox 1"/>
          <p:cNvSpPr txBox="1"/>
          <p:nvPr/>
        </p:nvSpPr>
        <p:spPr>
          <a:xfrm>
            <a:off x="10687073" y="357151"/>
            <a:ext cx="1609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способы моделирования дорожно-транспортных ситуаций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09849" y="178429"/>
            <a:ext cx="430887" cy="12003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600" b="1" dirty="0" smtClean="0"/>
              <a:t>ГИБДД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891528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985" y="350912"/>
            <a:ext cx="1100796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Перечень </a:t>
            </a:r>
            <a:r>
              <a:rPr lang="ru-RU" sz="2800" b="1" dirty="0">
                <a:solidFill>
                  <a:srgbClr val="0070C0"/>
                </a:solidFill>
              </a:rPr>
              <a:t>необходимых </a:t>
            </a:r>
            <a:r>
              <a:rPr lang="ru-RU" sz="2800" b="1" dirty="0" smtClean="0">
                <a:solidFill>
                  <a:srgbClr val="0070C0"/>
                </a:solidFill>
              </a:rPr>
              <a:t>позиций </a:t>
            </a:r>
            <a:r>
              <a:rPr lang="ru-RU" sz="2800" b="1" dirty="0">
                <a:solidFill>
                  <a:srgbClr val="0070C0"/>
                </a:solidFill>
              </a:rPr>
              <a:t>в </a:t>
            </a:r>
            <a:r>
              <a:rPr lang="ru-RU" sz="2800" b="1" dirty="0" err="1" smtClean="0">
                <a:solidFill>
                  <a:srgbClr val="0070C0"/>
                </a:solidFill>
              </a:rPr>
              <a:t>оргуправленческой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модели:</a:t>
            </a:r>
          </a:p>
          <a:p>
            <a:pPr algn="ctr"/>
            <a:endParaRPr lang="ru-RU" sz="2400" dirty="0"/>
          </a:p>
          <a:p>
            <a:pPr algn="just"/>
            <a:r>
              <a:rPr lang="ru-RU" sz="2400" dirty="0">
                <a:solidFill>
                  <a:srgbClr val="0070C0"/>
                </a:solidFill>
              </a:rPr>
              <a:t>Руководитель программы </a:t>
            </a:r>
            <a:r>
              <a:rPr lang="ru-RU" sz="2400" dirty="0"/>
              <a:t>(педагог-организатор от ДО) – контроль за организацией всего процесса;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</a:rPr>
              <a:t>Координатор программы в ДО </a:t>
            </a:r>
            <a:r>
              <a:rPr lang="ru-RU" sz="2400" dirty="0"/>
              <a:t>(педагог ДО) – связь с педагогами и координатором в ОО;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</a:rPr>
              <a:t>Координатор в ОО </a:t>
            </a:r>
            <a:r>
              <a:rPr lang="ru-RU" sz="2400" dirty="0"/>
              <a:t>(учитель) – связь с менеджером и координатором в ДО;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</a:rPr>
              <a:t>Координатор в УГИБДД ГУ МВД России по Красноярскому кр</a:t>
            </a:r>
            <a:r>
              <a:rPr lang="ru-RU" sz="2400" dirty="0"/>
              <a:t>аю – связь с общей командой педагогов, учителей, менеджером, руководителем программы и передача информации сотрудникам ГИБДД;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</a:rPr>
              <a:t>Методист</a:t>
            </a:r>
            <a:r>
              <a:rPr lang="ru-RU" sz="2400" dirty="0"/>
              <a:t> – помощь в разработке календарного плана, методических материалов по данной программе;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</a:rPr>
              <a:t>Менеджер</a:t>
            </a:r>
            <a:r>
              <a:rPr lang="ru-RU" sz="2400" dirty="0"/>
              <a:t> (педагог ДО) – документооборот, финансовые вопросы;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</a:rPr>
              <a:t>Педагоги программы </a:t>
            </a:r>
            <a:r>
              <a:rPr lang="ru-RU" sz="2400" dirty="0"/>
              <a:t>(педагоги ДО, учителя, сотрудники ГИБДД) - реализация образовательного процесса;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</a:rPr>
              <a:t>Эксперт</a:t>
            </a:r>
            <a:r>
              <a:rPr lang="ru-RU" sz="2400" dirty="0"/>
              <a:t> - консультант из ОО – при разработке содержания общеразвивающей программы экспертная консультация</a:t>
            </a:r>
          </a:p>
        </p:txBody>
      </p:sp>
    </p:spTree>
    <p:extLst>
      <p:ext uri="{BB962C8B-B14F-4D97-AF65-F5344CB8AC3E}">
        <p14:creationId xmlns:p14="http://schemas.microsoft.com/office/powerpoint/2010/main" val="580180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уга 12"/>
          <p:cNvSpPr/>
          <p:nvPr/>
        </p:nvSpPr>
        <p:spPr>
          <a:xfrm>
            <a:off x="709911" y="367161"/>
            <a:ext cx="3891424" cy="6228000"/>
          </a:xfrm>
          <a:prstGeom prst="arc">
            <a:avLst>
              <a:gd name="adj1" fmla="val 16186434"/>
              <a:gd name="adj2" fmla="val 5149776"/>
            </a:avLst>
          </a:prstGeom>
          <a:ln w="444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0800000">
            <a:off x="7390968" y="295410"/>
            <a:ext cx="4815840" cy="6228000"/>
          </a:xfrm>
          <a:prstGeom prst="arc">
            <a:avLst>
              <a:gd name="adj1" fmla="val 16200000"/>
              <a:gd name="adj2" fmla="val 5149776"/>
            </a:avLst>
          </a:prstGeom>
          <a:ln w="444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55504" y="2559277"/>
            <a:ext cx="7739743" cy="1008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70230" y="5522648"/>
            <a:ext cx="7739743" cy="794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427719" y="2138044"/>
            <a:ext cx="1548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кадры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109229" y="3599898"/>
            <a:ext cx="2021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финансы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37389" y="5143716"/>
            <a:ext cx="2927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м</a:t>
            </a:r>
            <a:r>
              <a:rPr lang="ru-RU" sz="2400" b="1" dirty="0" smtClean="0"/>
              <a:t>атериальная база</a:t>
            </a:r>
            <a:endParaRPr lang="ru-RU" sz="24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327022" y="5508864"/>
            <a:ext cx="2907373" cy="794658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Оборудование по изучению ПДД, помещения, орг. техника</a:t>
            </a:r>
            <a:endParaRPr lang="ru-RU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70230" y="5521252"/>
            <a:ext cx="2067159" cy="794658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помещения, </a:t>
            </a:r>
            <a:endParaRPr lang="ru-RU" b="1" dirty="0" smtClean="0"/>
          </a:p>
          <a:p>
            <a:pPr algn="ctr"/>
            <a:r>
              <a:rPr lang="ru-RU" b="1" dirty="0" smtClean="0"/>
              <a:t>орг. техника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749929" y="974299"/>
            <a:ext cx="2616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содержание</a:t>
            </a:r>
            <a:endParaRPr lang="ru-RU" sz="2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43970" y="593373"/>
            <a:ext cx="2668243" cy="6001788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034271" y="604875"/>
            <a:ext cx="1900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ДООП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1020880" y="2676073"/>
            <a:ext cx="3168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Организации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ОО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5400000">
            <a:off x="9834601" y="2527370"/>
            <a:ext cx="35849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Организация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ДО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325617" y="1375748"/>
            <a:ext cx="7769359" cy="804597"/>
            <a:chOff x="2325617" y="1656801"/>
            <a:chExt cx="7769359" cy="804597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340425" y="1666740"/>
              <a:ext cx="7739743" cy="7946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8241353" y="1666740"/>
              <a:ext cx="1853623" cy="794658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/>
                <a:t>технологии изучения ПДД + тренировка </a:t>
              </a: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2325617" y="1666740"/>
              <a:ext cx="1853623" cy="794658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Выполнение учебных задач </a:t>
              </a:r>
              <a:endParaRPr lang="ru-RU" b="1" dirty="0"/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5084064" y="1656801"/>
              <a:ext cx="2008444" cy="794658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Моделирование ситуаций</a:t>
              </a:r>
              <a:endParaRPr lang="ru-RU" b="1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370931" y="2545493"/>
            <a:ext cx="7751994" cy="1035735"/>
            <a:chOff x="2403502" y="2886672"/>
            <a:chExt cx="7751994" cy="801089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403502" y="2893103"/>
              <a:ext cx="1675984" cy="794658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Координатор</a:t>
              </a:r>
            </a:p>
            <a:p>
              <a:pPr algn="ctr"/>
              <a:r>
                <a:rPr lang="ru-RU" dirty="0" smtClean="0"/>
                <a:t>Педагог </a:t>
              </a:r>
              <a:endParaRPr lang="ru-RU" dirty="0"/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7451488" y="2893103"/>
              <a:ext cx="2704008" cy="794658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5102863" y="2886672"/>
              <a:ext cx="1766256" cy="794658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Координатор</a:t>
              </a:r>
            </a:p>
            <a:p>
              <a:pPr algn="ctr"/>
              <a:r>
                <a:rPr lang="ru-RU" dirty="0" smtClean="0"/>
                <a:t>Сотрудник </a:t>
              </a:r>
            </a:p>
            <a:p>
              <a:pPr algn="ctr"/>
              <a:endParaRPr lang="ru-RU" b="1" dirty="0"/>
            </a:p>
          </p:txBody>
        </p:sp>
      </p:grpSp>
      <p:sp>
        <p:nvSpPr>
          <p:cNvPr id="35" name="Дуга 34"/>
          <p:cNvSpPr/>
          <p:nvPr/>
        </p:nvSpPr>
        <p:spPr>
          <a:xfrm rot="5400000">
            <a:off x="3500819" y="-3157889"/>
            <a:ext cx="4970349" cy="11567953"/>
          </a:xfrm>
          <a:prstGeom prst="arc">
            <a:avLst>
              <a:gd name="adj1" fmla="val 16613422"/>
              <a:gd name="adj2" fmla="val 4902729"/>
            </a:avLst>
          </a:prstGeom>
          <a:ln w="444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369813" y="-15295"/>
            <a:ext cx="3188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Госавтоинспекция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435737" y="4002216"/>
            <a:ext cx="7833802" cy="795603"/>
            <a:chOff x="2415752" y="5855588"/>
            <a:chExt cx="7833802" cy="795603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415752" y="5856533"/>
              <a:ext cx="7739743" cy="7946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2416387" y="5856533"/>
              <a:ext cx="2025666" cy="794658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Часы ДО/внеурочная деятельность</a:t>
              </a:r>
              <a:endParaRPr lang="ru-RU" sz="2000" b="1" dirty="0"/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8322454" y="5856533"/>
              <a:ext cx="1927100" cy="794658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/>
                <a:t>Часы ПДО</a:t>
              </a:r>
              <a:endParaRPr lang="ru-RU" sz="2400" dirty="0"/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4964504" y="5855588"/>
              <a:ext cx="1970191" cy="794658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З/П сотрудникам</a:t>
              </a:r>
              <a:endParaRPr lang="ru-RU" sz="2000" b="1" dirty="0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7465329" y="2552962"/>
            <a:ext cx="26543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Руководитель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Координатор   Менеджер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Педагог  	          Методист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0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862" y="365126"/>
            <a:ext cx="11301046" cy="6196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Схема взаимодействия заинтересованных субъектов в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организации образовательного процесса 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54" y="1078524"/>
            <a:ext cx="10351477" cy="5545014"/>
          </a:xfrm>
        </p:spPr>
      </p:pic>
    </p:spTree>
    <p:extLst>
      <p:ext uri="{BB962C8B-B14F-4D97-AF65-F5344CB8AC3E}">
        <p14:creationId xmlns:p14="http://schemas.microsoft.com/office/powerpoint/2010/main" val="381053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7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Нормативно-техническая база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754" y="808892"/>
            <a:ext cx="11347938" cy="5756031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Дополнительная </a:t>
            </a:r>
            <a:r>
              <a:rPr lang="ru-RU" sz="1600" dirty="0"/>
              <a:t>общеобразовательная общеразвивающая программа «Культура дорожного движения»;</a:t>
            </a:r>
          </a:p>
          <a:p>
            <a:pPr algn="just"/>
            <a:r>
              <a:rPr lang="ru-RU" sz="1600" dirty="0" smtClean="0"/>
              <a:t>Договор </a:t>
            </a:r>
            <a:r>
              <a:rPr lang="ru-RU" sz="1600" dirty="0"/>
              <a:t>о сетевой форме реализации дополнительной общеобразовательной программы «Культура дорожного движения»;</a:t>
            </a:r>
          </a:p>
          <a:p>
            <a:pPr algn="just"/>
            <a:r>
              <a:rPr lang="ru-RU" sz="1600" dirty="0" smtClean="0"/>
              <a:t>Контракт </a:t>
            </a:r>
            <a:r>
              <a:rPr lang="ru-RU" sz="1600" dirty="0"/>
              <a:t>об оказании услуг с педагогами;</a:t>
            </a:r>
          </a:p>
          <a:p>
            <a:pPr algn="just"/>
            <a:r>
              <a:rPr lang="ru-RU" sz="1600" dirty="0" smtClean="0"/>
              <a:t>Согласие </a:t>
            </a:r>
            <a:r>
              <a:rPr lang="ru-RU" sz="1600" dirty="0"/>
              <a:t>работника на получение и обработку персональных данных;</a:t>
            </a:r>
          </a:p>
          <a:p>
            <a:pPr algn="just"/>
            <a:r>
              <a:rPr lang="ru-RU" sz="1600" dirty="0" smtClean="0"/>
              <a:t>Приказы </a:t>
            </a:r>
            <a:r>
              <a:rPr lang="ru-RU" sz="1600" dirty="0"/>
              <a:t>организаций партнеров о реализации программы;</a:t>
            </a:r>
          </a:p>
          <a:p>
            <a:pPr algn="just"/>
            <a:r>
              <a:rPr lang="ru-RU" sz="1600" dirty="0" smtClean="0"/>
              <a:t>Календарный </a:t>
            </a:r>
            <a:r>
              <a:rPr lang="ru-RU" sz="1600" dirty="0"/>
              <a:t>учебный график (очная форма реализации) по дополнительной общеобразовательной общеразвивающей программе «Культура дорожного движения»;</a:t>
            </a:r>
          </a:p>
          <a:p>
            <a:pPr algn="just"/>
            <a:r>
              <a:rPr lang="ru-RU" sz="1600" dirty="0" smtClean="0"/>
              <a:t>Список </a:t>
            </a:r>
            <a:r>
              <a:rPr lang="ru-RU" sz="1600" dirty="0"/>
              <a:t>педагогической команды;</a:t>
            </a:r>
          </a:p>
          <a:p>
            <a:pPr algn="just"/>
            <a:r>
              <a:rPr lang="ru-RU" sz="1600" dirty="0"/>
              <a:t>Заявления от родителей;</a:t>
            </a:r>
          </a:p>
          <a:p>
            <a:pPr algn="just"/>
            <a:r>
              <a:rPr lang="ru-RU" sz="1600" dirty="0" smtClean="0"/>
              <a:t>Список </a:t>
            </a:r>
            <a:r>
              <a:rPr lang="ru-RU" sz="1600" dirty="0"/>
              <a:t>учащихся образовательных объединений Красноярского краевого Дворца пионеров первого года обучения 2015 – 2016 учебного года по дополнительной общеобразовательной общеразвивающей программе «Культура дорожного движения»;</a:t>
            </a:r>
          </a:p>
          <a:p>
            <a:pPr algn="just"/>
            <a:r>
              <a:rPr lang="ru-RU" sz="1600" dirty="0" smtClean="0"/>
              <a:t>Расписание </a:t>
            </a:r>
            <a:r>
              <a:rPr lang="ru-RU" sz="1600" dirty="0"/>
              <a:t>занятий;</a:t>
            </a:r>
          </a:p>
          <a:p>
            <a:pPr algn="just"/>
            <a:r>
              <a:rPr lang="ru-RU" sz="1600" dirty="0" smtClean="0"/>
              <a:t>План </a:t>
            </a:r>
            <a:r>
              <a:rPr lang="ru-RU" sz="1600" dirty="0"/>
              <a:t>итоговой аттестации воспитанников детского объединения отдела социального творчества Красноярского краевого Дворца пионеров;</a:t>
            </a:r>
          </a:p>
          <a:p>
            <a:pPr algn="just"/>
            <a:r>
              <a:rPr lang="ru-RU" sz="1600" smtClean="0"/>
              <a:t>Мониторинг </a:t>
            </a:r>
            <a:r>
              <a:rPr lang="ru-RU" sz="1600" dirty="0"/>
              <a:t>педагогической команды;</a:t>
            </a:r>
          </a:p>
          <a:p>
            <a:pPr algn="just"/>
            <a:r>
              <a:rPr lang="ru-RU" sz="1600" dirty="0" smtClean="0"/>
              <a:t>Отчет </a:t>
            </a:r>
            <a:r>
              <a:rPr lang="ru-RU" sz="1600" dirty="0"/>
              <a:t>о контингенте </a:t>
            </a:r>
            <a:r>
              <a:rPr lang="ru-RU" sz="1600" dirty="0" smtClean="0"/>
              <a:t>обучающихся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38410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732</Words>
  <Application>Microsoft Office PowerPoint</Application>
  <PresentationFormat>Широкоэкранный</PresentationFormat>
  <Paragraphs>137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            Субъекты сетевого взаимодействия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взаимодействия заинтересованных субъектов в организации образовательного процесса </vt:lpstr>
      <vt:lpstr>Нормативно-техническая база</vt:lpstr>
      <vt:lpstr>Тиражирование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Bachmareva</dc:creator>
  <cp:lastModifiedBy>User</cp:lastModifiedBy>
  <cp:revision>59</cp:revision>
  <cp:lastPrinted>2016-11-09T06:27:38Z</cp:lastPrinted>
  <dcterms:created xsi:type="dcterms:W3CDTF">2016-05-15T09:12:03Z</dcterms:created>
  <dcterms:modified xsi:type="dcterms:W3CDTF">2016-11-10T05:46:00Z</dcterms:modified>
</cp:coreProperties>
</file>