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4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EE8A-3B74-44B6-86D9-37C64862A2B8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EDFA-0F49-435F-B2C3-ABA2BF5C8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5"/>
            <a:ext cx="2808312" cy="30243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25144"/>
            <a:ext cx="5472608" cy="117653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педагога дополнительного образования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C:\Users\media\Desktop\i.jpg"/>
          <p:cNvPicPr>
            <a:picLocks noChangeAspect="1" noChangeArrowheads="1"/>
          </p:cNvPicPr>
          <p:nvPr/>
        </p:nvPicPr>
        <p:blipFill>
          <a:blip r:embed="rId2" cstate="print"/>
          <a:srcRect l="12475" t="9844" r="20160" b="17314"/>
          <a:stretch>
            <a:fillRect/>
          </a:stretch>
        </p:blipFill>
        <p:spPr bwMode="auto">
          <a:xfrm>
            <a:off x="755576" y="548680"/>
            <a:ext cx="417743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/>
              <a:t>Визитная карточка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60851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/>
              <a:t>Скобелкин</a:t>
            </a:r>
            <a:r>
              <a:rPr lang="ru-RU" sz="2400" dirty="0" smtClean="0"/>
              <a:t> Евгений Александрович - педагог дополнительного образования</a:t>
            </a:r>
          </a:p>
          <a:p>
            <a:pPr algn="ctr">
              <a:buNone/>
            </a:pPr>
            <a:r>
              <a:rPr lang="ru-RU" sz="2400" dirty="0" smtClean="0"/>
              <a:t>МАОУ ДО ЦДО г. Енисейска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Образование: среднее специальное (педагогическое)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Стаж работы – </a:t>
            </a:r>
            <a:r>
              <a:rPr lang="ru-RU" sz="2400" dirty="0" smtClean="0"/>
              <a:t>12 </a:t>
            </a:r>
            <a:r>
              <a:rPr lang="ru-RU" sz="2400" dirty="0" smtClean="0"/>
              <a:t>лет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Квалификационная категория - 1</a:t>
            </a:r>
            <a:endParaRPr lang="ru-RU" sz="2400" dirty="0"/>
          </a:p>
        </p:txBody>
      </p:sp>
      <p:pic>
        <p:nvPicPr>
          <p:cNvPr id="1026" name="Picture 2" descr="C:\Users\media\Desktop\0-02-0a-32a2e682e89e75fb089dce32608573dcec6c3e04e161da325ce3ef4b3fc96c81_ff9f8d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736304" cy="4311446"/>
          </a:xfrm>
          <a:prstGeom prst="rect">
            <a:avLst/>
          </a:prstGeom>
          <a:noFill/>
        </p:spPr>
      </p:pic>
      <p:pic>
        <p:nvPicPr>
          <p:cNvPr id="2050" name="Picture 2" descr="C:\Users\media\Desktop\ФЛЕШКА\фото\0-02-05-3dae3692d5d15b3945950cc22255b4f9984b24f84a8697b490e3b00d08f0c05e_fu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7249" t="20339" r="15548"/>
          <a:stretch>
            <a:fillRect/>
          </a:stretch>
        </p:blipFill>
        <p:spPr bwMode="auto">
          <a:xfrm>
            <a:off x="1115616" y="3435400"/>
            <a:ext cx="3096344" cy="323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Дополнительная квалификация</a:t>
            </a:r>
            <a:endParaRPr lang="ru-RU" sz="28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3448" t="9839" r="20003" b="7938"/>
          <a:stretch>
            <a:fillRect/>
          </a:stretch>
        </p:blipFill>
        <p:spPr bwMode="auto">
          <a:xfrm rot="5400000">
            <a:off x="6014682" y="258126"/>
            <a:ext cx="2232250" cy="36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0319" t="21183" r="8094" b="19636"/>
          <a:stretch>
            <a:fillRect/>
          </a:stretch>
        </p:blipFill>
        <p:spPr bwMode="auto">
          <a:xfrm>
            <a:off x="3275856" y="2132856"/>
            <a:ext cx="37165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t="11107"/>
          <a:stretch>
            <a:fillRect/>
          </a:stretch>
        </p:blipFill>
        <p:spPr bwMode="auto">
          <a:xfrm>
            <a:off x="467544" y="3501008"/>
            <a:ext cx="2596760" cy="307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Повышение квалификации </a:t>
            </a:r>
            <a:r>
              <a:rPr lang="ru-RU" sz="2800" b="1" dirty="0" smtClean="0"/>
              <a:t>2020-21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5508" t="15560" r="17870" b="3801"/>
          <a:stretch>
            <a:fillRect/>
          </a:stretch>
        </p:blipFill>
        <p:spPr bwMode="auto">
          <a:xfrm>
            <a:off x="539552" y="836712"/>
            <a:ext cx="4336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7871" t="10000" r="17870" b="13881"/>
          <a:stretch>
            <a:fillRect/>
          </a:stretch>
        </p:blipFill>
        <p:spPr bwMode="auto">
          <a:xfrm>
            <a:off x="5220072" y="980728"/>
            <a:ext cx="3853044" cy="256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edia\Desktop\0-02-05-e6b3e99053880d76b94a29b65e421564b18db1b9092c493eefad91703f2b22ec_33d3d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60032" y="3645024"/>
            <a:ext cx="4056451" cy="3042338"/>
          </a:xfrm>
          <a:prstGeom prst="rect">
            <a:avLst/>
          </a:prstGeom>
          <a:noFill/>
        </p:spPr>
      </p:pic>
      <p:pic>
        <p:nvPicPr>
          <p:cNvPr id="2051" name="Picture 3" descr="C:\Users\media\Desktop\Удостоверение ОВЗ  Скобелкин Е.А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52030"/>
            <a:ext cx="3672408" cy="259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Программа «</a:t>
            </a:r>
            <a:r>
              <a:rPr lang="ru-RU" sz="2800" b="1" dirty="0" err="1" smtClean="0"/>
              <a:t>Автопрофи</a:t>
            </a:r>
            <a:r>
              <a:rPr lang="ru-RU" sz="2800" b="1" dirty="0" smtClean="0"/>
              <a:t>» реализуется </a:t>
            </a:r>
            <a:r>
              <a:rPr lang="ru-RU" sz="2800" b="1" dirty="0" smtClean="0"/>
              <a:t>8 </a:t>
            </a:r>
            <a:r>
              <a:rPr lang="ru-RU" sz="2800" b="1" dirty="0" smtClean="0"/>
              <a:t>лет</a:t>
            </a:r>
            <a:endParaRPr lang="ru-RU" sz="2800" b="1" dirty="0"/>
          </a:p>
        </p:txBody>
      </p:sp>
      <p:pic>
        <p:nvPicPr>
          <p:cNvPr id="3" name="Picture 3" descr="C:\Users\media\Desktop\ЦОР\Новая папка\0-02-05-b5ceb9b31da2d3e287fefaa44cf86ed117d4943e5f5948f1ae98b853ff7d4d81_aa6ffc9d.jpg"/>
          <p:cNvPicPr>
            <a:picLocks noChangeAspect="1" noChangeArrowheads="1"/>
          </p:cNvPicPr>
          <p:nvPr/>
        </p:nvPicPr>
        <p:blipFill>
          <a:blip r:embed="rId2" cstate="print"/>
          <a:srcRect l="9838" t="20000" r="8421"/>
          <a:stretch>
            <a:fillRect/>
          </a:stretch>
        </p:blipFill>
        <p:spPr bwMode="auto">
          <a:xfrm>
            <a:off x="323528" y="1124744"/>
            <a:ext cx="3237318" cy="2376264"/>
          </a:xfrm>
          <a:prstGeom prst="rect">
            <a:avLst/>
          </a:prstGeom>
          <a:noFill/>
        </p:spPr>
      </p:pic>
      <p:pic>
        <p:nvPicPr>
          <p:cNvPr id="3076" name="Picture 4" descr="C:\Users\media\Desktop\ЦОР\Новая папка\0-02-05-09c1050633fb3862685ab118d4889d147a40625cba70b33a0db01dbdbf9c01d9_9423717e.jpg"/>
          <p:cNvPicPr>
            <a:picLocks noChangeAspect="1" noChangeArrowheads="1"/>
          </p:cNvPicPr>
          <p:nvPr/>
        </p:nvPicPr>
        <p:blipFill>
          <a:blip r:embed="rId3" cstate="print"/>
          <a:srcRect t="17482" r="38891" b="51806"/>
          <a:stretch>
            <a:fillRect/>
          </a:stretch>
        </p:blipFill>
        <p:spPr bwMode="auto">
          <a:xfrm>
            <a:off x="3995936" y="1124744"/>
            <a:ext cx="4608512" cy="3088178"/>
          </a:xfrm>
          <a:prstGeom prst="rect">
            <a:avLst/>
          </a:prstGeom>
          <a:noFill/>
        </p:spPr>
      </p:pic>
      <p:pic>
        <p:nvPicPr>
          <p:cNvPr id="3074" name="Picture 2" descr="C:\Users\media\Desktop\ЦОР\Новая папка\0-02-0a-f4e5d5a8ff41e552272b3fb1290ab07ec43dd332be5640e9b112ea9cedb826f4_fb66ebb4.jpg"/>
          <p:cNvPicPr>
            <a:picLocks noChangeAspect="1" noChangeArrowheads="1"/>
          </p:cNvPicPr>
          <p:nvPr/>
        </p:nvPicPr>
        <p:blipFill>
          <a:blip r:embed="rId4" cstate="print"/>
          <a:srcRect t="11728" b="9838"/>
          <a:stretch>
            <a:fillRect/>
          </a:stretch>
        </p:blipFill>
        <p:spPr bwMode="auto">
          <a:xfrm>
            <a:off x="2699792" y="3429000"/>
            <a:ext cx="2880320" cy="3012197"/>
          </a:xfrm>
          <a:prstGeom prst="rect">
            <a:avLst/>
          </a:prstGeom>
          <a:noFill/>
        </p:spPr>
      </p:pic>
      <p:pic>
        <p:nvPicPr>
          <p:cNvPr id="3077" name="Picture 5" descr="C:\Users\media\Desktop\ЦОР\Новая папка\0-02-05-3fe150569a5ca8ecf5543c45e6088bde86c56215a74f60267cb8e5b7859850fe_50ed0f06.jpg"/>
          <p:cNvPicPr>
            <a:picLocks noChangeAspect="1" noChangeArrowheads="1"/>
          </p:cNvPicPr>
          <p:nvPr/>
        </p:nvPicPr>
        <p:blipFill>
          <a:blip r:embed="rId5" cstate="print"/>
          <a:srcRect t="16705"/>
          <a:stretch>
            <a:fillRect/>
          </a:stretch>
        </p:blipFill>
        <p:spPr bwMode="auto">
          <a:xfrm>
            <a:off x="395536" y="3789040"/>
            <a:ext cx="2114600" cy="2348478"/>
          </a:xfrm>
          <a:prstGeom prst="rect">
            <a:avLst/>
          </a:prstGeom>
          <a:noFill/>
        </p:spPr>
      </p:pic>
      <p:pic>
        <p:nvPicPr>
          <p:cNvPr id="8" name="Picture 2" descr="C:\Users\media\Desktop\ФЛЕШКА\фото\0-02-05-4387571f2a7810252322a35c98803aa4ddb5454efdd476635a4a7883d73b54c4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365104"/>
            <a:ext cx="2904323" cy="217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610" y="1122363"/>
            <a:ext cx="8458200" cy="23876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1026" name="Picture 2" descr="C:\Users\media\Desktop\Новая папка\SUC5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5337811" cy="4752528"/>
          </a:xfrm>
          <a:prstGeom prst="rect">
            <a:avLst/>
          </a:prstGeom>
          <a:noFill/>
        </p:spPr>
      </p:pic>
      <p:pic>
        <p:nvPicPr>
          <p:cNvPr id="1027" name="Picture 3" descr="C:\Users\media\Desktop\Новая папка\DSCN1663.JPG"/>
          <p:cNvPicPr>
            <a:picLocks noChangeAspect="1" noChangeArrowheads="1"/>
          </p:cNvPicPr>
          <p:nvPr/>
        </p:nvPicPr>
        <p:blipFill>
          <a:blip r:embed="rId3" cstate="print"/>
          <a:srcRect r="11538" b="6600"/>
          <a:stretch>
            <a:fillRect/>
          </a:stretch>
        </p:blipFill>
        <p:spPr bwMode="auto">
          <a:xfrm>
            <a:off x="169351" y="548680"/>
            <a:ext cx="1789553" cy="1588878"/>
          </a:xfrm>
          <a:prstGeom prst="rect">
            <a:avLst/>
          </a:prstGeom>
          <a:noFill/>
        </p:spPr>
      </p:pic>
      <p:pic>
        <p:nvPicPr>
          <p:cNvPr id="1028" name="Picture 4" descr="C:\Users\media\Desktop\Новая папка\DSCN1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1828001" cy="1361292"/>
          </a:xfrm>
          <a:prstGeom prst="rect">
            <a:avLst/>
          </a:prstGeom>
          <a:noFill/>
        </p:spPr>
      </p:pic>
      <p:pic>
        <p:nvPicPr>
          <p:cNvPr id="1029" name="Picture 5" descr="C:\Users\media\Desktop\Новая папка\DSCN1666.JPG"/>
          <p:cNvPicPr>
            <a:picLocks noChangeAspect="1" noChangeArrowheads="1"/>
          </p:cNvPicPr>
          <p:nvPr/>
        </p:nvPicPr>
        <p:blipFill>
          <a:blip r:embed="rId5" cstate="print"/>
          <a:srcRect r="13166"/>
          <a:stretch>
            <a:fillRect/>
          </a:stretch>
        </p:blipFill>
        <p:spPr bwMode="auto">
          <a:xfrm>
            <a:off x="7452320" y="2348880"/>
            <a:ext cx="1517214" cy="1603440"/>
          </a:xfrm>
          <a:prstGeom prst="rect">
            <a:avLst/>
          </a:prstGeom>
          <a:noFill/>
        </p:spPr>
      </p:pic>
      <p:pic>
        <p:nvPicPr>
          <p:cNvPr id="1030" name="Picture 6" descr="C:\Users\media\Desktop\Новая папка\DSCN1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9257" y="476671"/>
            <a:ext cx="1575976" cy="1506507"/>
          </a:xfrm>
          <a:prstGeom prst="rect">
            <a:avLst/>
          </a:prstGeom>
          <a:noFill/>
        </p:spPr>
      </p:pic>
      <p:pic>
        <p:nvPicPr>
          <p:cNvPr id="1031" name="Picture 7" descr="C:\Users\media\Desktop\Новая папка\DSCN16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149080"/>
            <a:ext cx="1821767" cy="1723915"/>
          </a:xfrm>
          <a:prstGeom prst="rect">
            <a:avLst/>
          </a:prstGeom>
          <a:noFill/>
        </p:spPr>
      </p:pic>
      <p:pic>
        <p:nvPicPr>
          <p:cNvPr id="1034" name="Picture 10" descr="C:\Users\media\Desktop\ФЛЕШКА\ПРОЕКТЫ\фото М\SUC50059.JPG"/>
          <p:cNvPicPr>
            <a:picLocks noChangeAspect="1" noChangeArrowheads="1"/>
          </p:cNvPicPr>
          <p:nvPr/>
        </p:nvPicPr>
        <p:blipFill>
          <a:blip r:embed="rId8" cstate="print"/>
          <a:srcRect l="4440" t="22187" r="48918" b="16164"/>
          <a:stretch>
            <a:fillRect/>
          </a:stretch>
        </p:blipFill>
        <p:spPr bwMode="auto">
          <a:xfrm>
            <a:off x="7452320" y="4365104"/>
            <a:ext cx="1506598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6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48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Визитная карточка</vt:lpstr>
      <vt:lpstr>Дополнительная квалификация</vt:lpstr>
      <vt:lpstr>Повышение квалификации 2020-21 год</vt:lpstr>
      <vt:lpstr>Программа «Автопрофи» реализуется 8 лет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Media-1</dc:creator>
  <cp:lastModifiedBy>Media-1</cp:lastModifiedBy>
  <cp:revision>17</cp:revision>
  <dcterms:created xsi:type="dcterms:W3CDTF">2020-12-09T07:45:57Z</dcterms:created>
  <dcterms:modified xsi:type="dcterms:W3CDTF">2022-03-21T01:58:47Z</dcterms:modified>
</cp:coreProperties>
</file>