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2" r:id="rId5"/>
    <p:sldId id="273" r:id="rId6"/>
    <p:sldId id="274" r:id="rId7"/>
    <p:sldId id="276" r:id="rId8"/>
    <p:sldId id="27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hqtexture.com/uploads/posts/2011-12/1323303000_vector_backgrounds_132-mb_shutterstock_16532560_www.hqtexture.com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9491" y="-1119491"/>
            <a:ext cx="6881814" cy="912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td1.mycdn.me/image?id=851620390467&amp;t=20&amp;plc=WEB&amp;tkn=*YBr6dXlwSwhmh4qxevCsISqmKU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" y="3788026"/>
            <a:ext cx="2792701" cy="309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ypresentation.ru/documents/aebe8764fefcba959524ffb9c8f16da4/img15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0464" y="276672"/>
            <a:ext cx="307234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Сказка «Как Катя научилась рисовать»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Несмелова С.В.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МАОУ ДО ЦДО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г. </a:t>
            </a:r>
            <a:r>
              <a:rPr lang="ru-RU" sz="2000" b="1" dirty="0" smtClean="0">
                <a:solidFill>
                  <a:srgbClr val="00B050"/>
                </a:solidFill>
              </a:rPr>
              <a:t>Енисейск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5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media\Downloads\1616983078_39-p-fon-dlya-prezentatsii-skazki-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383" y="0"/>
            <a:ext cx="9159987" cy="7101408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907704" y="332656"/>
            <a:ext cx="5688632" cy="38164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r>
              <a:rPr lang="ru-RU" sz="2400" b="1" dirty="0" smtClean="0">
                <a:solidFill>
                  <a:srgbClr val="0070C0"/>
                </a:solidFill>
              </a:rPr>
              <a:t>Кате </a:t>
            </a:r>
            <a:r>
              <a:rPr lang="ru-RU" sz="2400" b="1" dirty="0" smtClean="0">
                <a:solidFill>
                  <a:srgbClr val="0070C0"/>
                </a:solidFill>
              </a:rPr>
              <a:t>на день рождения подарили альбом и разноцветные краски с пушистыми кисточками. Она очень хотела научиться рисовать, но у нее не получалось. Катя взяла подарок и вышла на улицу, чтобы увидеть и нарисовать что-то красивое.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89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bipbap.ru/wp-content/uploads/2023/12/1593809881_34-p-skazochnii-fon-dlya-prezentatsii-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2715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3" name="Скругленный прямоугольник 2"/>
          <p:cNvSpPr/>
          <p:nvPr/>
        </p:nvSpPr>
        <p:spPr>
          <a:xfrm>
            <a:off x="2267744" y="404664"/>
            <a:ext cx="5184576" cy="43924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7030A0"/>
                </a:solidFill>
              </a:rPr>
              <a:t>Перед ее глазами промелькнула красивая бабочка, села на удивительный цветок, там она встретила божью коровку и они вместе начали слушать журчание ручья, в котором, играли в лучах солнца золотые рыбки. Слышались голоса сказочных птиц.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bipbap.ru/wp-content/uploads/2023/12/1593809824_42-p-skazochnii-fon-dlya-prezentatsii-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8239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043608" y="332656"/>
            <a:ext cx="7416824" cy="28083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Кате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нравилось все вокруг, она смочила пушистую кисточку, обмакнула в самую яркую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краску,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стала думать, чтобы ей нарисовать. Тем временем краска, не задумываясь, сползла с кисти, торопясь, что-нибудь нарисовать, спрыгнула на бумагу.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bipbap.ru/wp-content/uploads/2023/12/1593809842_9-p-skazochnii-fon-dlya-prezentats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8239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5292080" y="260648"/>
            <a:ext cx="3672408" cy="36724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 превратилась в огромную жирную кляксу. Катя очень расстроилась и стала плакать. Ее слезы огромными каплями падали на кляксу. Но тут случилось чудо.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bipbap.ru/wp-content/uploads/2023/12/1593809865_38-p-skazochnii-fon-dlya-prezentatsii-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3529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4499992" y="1772816"/>
            <a:ext cx="4320480" cy="33123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Подул ветер и отправил капли в путешествие по белому листу бумаги, сквозь цветную лужу. И клякса, подружившись с капелькой, ожила, стала меняться.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bipbap.ru/wp-content/uploads/2023/12/1593809795_27-p-skazochnii-fon-dlya-prezentatsii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8239" cy="70294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619672" y="2348880"/>
            <a:ext cx="5976664" cy="29523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Сначала она превратилась в божью коровку, потом в бабочку и другие образы.  Девочка вытерла слезы, улыбнулась и поняла, что краска сама учит ее рисовать, а волшебная капля ей помогает.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media\Downloads\1616983025_33-p-fon-dlya-prezentatsii-skazki-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086" y="0"/>
            <a:ext cx="9258171" cy="70294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835696" y="404664"/>
            <a:ext cx="6336704" cy="29523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И </a:t>
            </a:r>
            <a:r>
              <a:rPr lang="ru-RU" sz="2400" b="1" dirty="0" smtClean="0">
                <a:solidFill>
                  <a:srgbClr val="0070C0"/>
                </a:solidFill>
              </a:rPr>
              <a:t>она стала добавлять в каплю воды разные цвета и получались разные изображения. Затем Катя взяла тонкую кисточку  и дорисовала жукам усы, бабочке узоры, солнышку лучики, ежику глазки, белке орешки. 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843808" y="1124744"/>
            <a:ext cx="3816424" cy="45365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Замечательный рисунок получился, волшебный!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Так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Катя научилась рисовать. А помогли ей – бабочки, солнышко, ветер, а главное – большое желание учиться рисованию.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58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295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Сказка «Как Катя научилась рисовать»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Media-1</cp:lastModifiedBy>
  <cp:revision>7</cp:revision>
  <dcterms:created xsi:type="dcterms:W3CDTF">2018-07-13T19:23:14Z</dcterms:created>
  <dcterms:modified xsi:type="dcterms:W3CDTF">2024-04-11T03:43:20Z</dcterms:modified>
</cp:coreProperties>
</file>